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83" r:id="rId1"/>
    <p:sldMasterId id="2147483684" r:id="rId2"/>
    <p:sldMasterId id="2147483696" r:id="rId3"/>
  </p:sldMasterIdLst>
  <p:notesMasterIdLst>
    <p:notesMasterId r:id="rId33"/>
  </p:notesMasterIdLst>
  <p:sldIdLst>
    <p:sldId id="402" r:id="rId4"/>
    <p:sldId id="405" r:id="rId5"/>
    <p:sldId id="256" r:id="rId6"/>
    <p:sldId id="267" r:id="rId7"/>
    <p:sldId id="263" r:id="rId8"/>
    <p:sldId id="260" r:id="rId9"/>
    <p:sldId id="268" r:id="rId10"/>
    <p:sldId id="265" r:id="rId11"/>
    <p:sldId id="269" r:id="rId12"/>
    <p:sldId id="270" r:id="rId13"/>
    <p:sldId id="272" r:id="rId14"/>
    <p:sldId id="271" r:id="rId15"/>
    <p:sldId id="273" r:id="rId16"/>
    <p:sldId id="403" r:id="rId17"/>
    <p:sldId id="404" r:id="rId18"/>
    <p:sldId id="390" r:id="rId19"/>
    <p:sldId id="262" r:id="rId20"/>
    <p:sldId id="392" r:id="rId21"/>
    <p:sldId id="389" r:id="rId22"/>
    <p:sldId id="391" r:id="rId23"/>
    <p:sldId id="394" r:id="rId24"/>
    <p:sldId id="274" r:id="rId25"/>
    <p:sldId id="406" r:id="rId26"/>
    <p:sldId id="395" r:id="rId27"/>
    <p:sldId id="398" r:id="rId28"/>
    <p:sldId id="399" r:id="rId29"/>
    <p:sldId id="400" r:id="rId30"/>
    <p:sldId id="396" r:id="rId31"/>
    <p:sldId id="401"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51"/>
    <a:srgbClr val="03954A"/>
    <a:srgbClr val="FF3F5F"/>
    <a:srgbClr val="F95626"/>
    <a:srgbClr val="0070C0"/>
    <a:srgbClr val="FF0000"/>
    <a:srgbClr val="AA50CC"/>
    <a:srgbClr val="00BBA9"/>
    <a:srgbClr val="2848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7E3A78A-2182-47EC-96D7-2ECA1CE03FDC}">
  <a:tblStyle styleId="{07E3A78A-2182-47EC-96D7-2ECA1CE03FD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7" autoAdjust="0"/>
    <p:restoredTop sz="94660"/>
  </p:normalViewPr>
  <p:slideViewPr>
    <p:cSldViewPr snapToGrid="0">
      <p:cViewPr>
        <p:scale>
          <a:sx n="84" d="100"/>
          <a:sy n="84" d="100"/>
        </p:scale>
        <p:origin x="-954"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58891" y="220985"/>
          <a:ext cx="1503233" cy="557471"/>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636279" y="207709"/>
          <a:ext cx="1503233" cy="51253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0" y="777380"/>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881A06E0-E49E-4B3D-B00C-3CB6E26FA445}">
      <dgm:prSet phldrT="[Text]" custT="1"/>
      <dgm:spPr>
        <a:xfrm>
          <a:off x="1654047" y="1426237"/>
          <a:ext cx="1503233" cy="51922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gm:t>
    </dgm:pt>
    <dgm:pt modelId="{7043FC2F-AD6A-44DA-90B4-DA973E550942}" type="parTrans" cxnId="{0333793B-9CE8-4826-9E7D-AD0FB0B34E3A}">
      <dgm:prSet/>
      <dgm:spPr/>
      <dgm:t>
        <a:bodyPr/>
        <a:lstStyle/>
        <a:p>
          <a:endParaRPr lang="en-US" sz="1800">
            <a:solidFill>
              <a:schemeClr val="bg1"/>
            </a:solidFill>
          </a:endParaRPr>
        </a:p>
      </dgm:t>
    </dgm:pt>
    <dgm:pt modelId="{EE390E69-698E-4FB8-92CA-97107895047D}" type="sibTrans" cxnId="{0333793B-9CE8-4826-9E7D-AD0FB0B34E3A}">
      <dgm:prSet/>
      <dgm:spPr/>
      <dgm:t>
        <a:bodyPr/>
        <a:lstStyle/>
        <a:p>
          <a:endParaRPr lang="en-US" sz="1800">
            <a:solidFill>
              <a:schemeClr val="bg1"/>
            </a:solidFill>
          </a:endParaRPr>
        </a:p>
      </dgm:t>
    </dgm:pt>
    <dgm:pt modelId="{9DF0C496-6687-424B-8591-99A5511D3EA7}">
      <dgm:prSet phldrT="[Text]" custT="1"/>
      <dgm:spPr>
        <a:xfrm>
          <a:off x="1654047" y="792091"/>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1915" y="1380892"/>
          <a:ext cx="1503233" cy="56343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3</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1915" y="1380892"/>
          <a:ext cx="1503233" cy="563432"/>
        </a:xfr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C51B4C7B-0AD4-4C12-A804-ECC29849C0A8}">
      <dgm:prSet phldrT="[Text]" custT="1"/>
      <dgm:spPr>
        <a:xfrm>
          <a:off x="11915" y="1380892"/>
          <a:ext cx="1503233" cy="563432"/>
        </a:xfr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gm:t>
    </dgm:pt>
    <dgm:pt modelId="{FAB16CDC-C950-471E-A3CA-11F98EDBBE23}" type="parTrans" cxnId="{8F4166F8-ED97-4629-A7A1-6C57F593BF54}">
      <dgm:prSet/>
      <dgm:spPr/>
      <dgm:t>
        <a:bodyPr/>
        <a:lstStyle/>
        <a:p>
          <a:endParaRPr lang="vi-VN">
            <a:solidFill>
              <a:schemeClr val="bg1"/>
            </a:solidFill>
          </a:endParaRPr>
        </a:p>
      </dgm:t>
    </dgm:pt>
    <dgm:pt modelId="{9E918DE7-0065-4A4F-BA0E-BE5AA4102469}" type="sibTrans" cxnId="{8F4166F8-ED97-4629-A7A1-6C57F593BF54}">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1175" custLinFactNeighborY="15430">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8" custScaleY="62469" custLinFactX="-13894" custLinFactNeighborX="-100000" custLinFactNeighborY="7232">
        <dgm:presLayoutVars>
          <dgm:bulletEnabled val="1"/>
        </dgm:presLayoutVars>
      </dgm:prSet>
      <dgm:spPr>
        <a:prstGeom prst="rect">
          <a:avLst/>
        </a:prstGeom>
      </dgm:spPr>
      <dgm:t>
        <a:bodyPr/>
        <a:lstStyle/>
        <a:p>
          <a:endParaRPr lang="en-US"/>
        </a:p>
      </dgm:t>
    </dgm:pt>
    <dgm:pt modelId="{15822C2C-CE57-4EE5-8183-10A6A4FA62E7}" type="pres">
      <dgm:prSet presAssocID="{A06A71F3-9705-4050-B31B-FF8E2990865C}" presName="sibTrans" presStyleCnt="0"/>
      <dgm:spPr/>
    </dgm:pt>
    <dgm:pt modelId="{9D2D6460-3C06-4AE6-ABA1-3A07C9B03053}" type="pres">
      <dgm:prSet presAssocID="{C51B4C7B-0AD4-4C12-A804-ECC29849C0A8}" presName="node" presStyleLbl="node1" presStyleIdx="6" presStyleCnt="8" custScaleY="62469" custLinFactNeighborX="-7726" custLinFactNeighborY="53067">
        <dgm:presLayoutVars>
          <dgm:bulletEnabled val="1"/>
        </dgm:presLayoutVars>
      </dgm:prSet>
      <dgm:spPr>
        <a:prstGeom prst="rect">
          <a:avLst/>
        </a:prstGeom>
      </dgm:spPr>
      <dgm:t>
        <a:bodyPr/>
        <a:lstStyle/>
        <a:p>
          <a:endParaRPr lang="en-US"/>
        </a:p>
      </dgm:t>
    </dgm:pt>
    <dgm:pt modelId="{67BF6286-F205-4B51-A52B-287D60BF071D}" type="pres">
      <dgm:prSet presAssocID="{9E918DE7-0065-4A4F-BA0E-BE5AA4102469}" presName="sibTrans" presStyleCnt="0"/>
      <dgm:spPr/>
    </dgm:pt>
    <dgm:pt modelId="{5BF1D0E3-69E6-4D37-8AE9-75F51BC5564B}" type="pres">
      <dgm:prSet presAssocID="{881A06E0-E49E-4B3D-B00C-3CB6E26FA445}" presName="node" presStyleLbl="node1" presStyleIdx="7" presStyleCnt="8" custScaleY="57568" custLinFactNeighborX="-2324" custLinFactNeighborY="-2896">
        <dgm:presLayoutVars>
          <dgm:bulletEnabled val="1"/>
        </dgm:presLayoutVars>
      </dgm:prSet>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8F4166F8-ED97-4629-A7A1-6C57F593BF54}" srcId="{5A6E2918-9E58-4D0E-AC58-BB9CF5C26D00}" destId="{C51B4C7B-0AD4-4C12-A804-ECC29849C0A8}" srcOrd="6" destOrd="0" parTransId="{FAB16CDC-C950-471E-A3CA-11F98EDBBE23}" sibTransId="{9E918DE7-0065-4A4F-BA0E-BE5AA4102469}"/>
    <dgm:cxn modelId="{A560ACE2-620B-4151-B303-DDC7F179BC55}" type="presOf" srcId="{881A06E0-E49E-4B3D-B00C-3CB6E26FA445}" destId="{5BF1D0E3-69E6-4D37-8AE9-75F51BC5564B}"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2E6FCDBA-C60E-4A6D-9A37-83CA2511DABD}" type="presOf" srcId="{C51B4C7B-0AD4-4C12-A804-ECC29849C0A8}" destId="{9D2D6460-3C06-4AE6-ABA1-3A07C9B03053}"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0333793B-9CE8-4826-9E7D-AD0FB0B34E3A}" srcId="{5A6E2918-9E58-4D0E-AC58-BB9CF5C26D00}" destId="{881A06E0-E49E-4B3D-B00C-3CB6E26FA445}" srcOrd="7" destOrd="0" parTransId="{7043FC2F-AD6A-44DA-90B4-DA973E550942}" sibTransId="{EE390E69-698E-4FB8-92CA-97107895047D}"/>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 modelId="{87C72144-0A8A-46FA-82F3-FCA61B6CD4CD}" type="presParOf" srcId="{59086665-5AEF-431B-8B98-43580BE61BD3}" destId="{15822C2C-CE57-4EE5-8183-10A6A4FA62E7}" srcOrd="11" destOrd="0" presId="urn:microsoft.com/office/officeart/2005/8/layout/default"/>
    <dgm:cxn modelId="{906022CB-4F72-4AF0-9C7A-FC87B7724C2A}" type="presParOf" srcId="{59086665-5AEF-431B-8B98-43580BE61BD3}" destId="{9D2D6460-3C06-4AE6-ABA1-3A07C9B03053}" srcOrd="12" destOrd="0" presId="urn:microsoft.com/office/officeart/2005/8/layout/default"/>
    <dgm:cxn modelId="{478133EF-A762-48C6-A45C-85C21FF67F85}" type="presParOf" srcId="{59086665-5AEF-431B-8B98-43580BE61BD3}" destId="{67BF6286-F205-4B51-A52B-287D60BF071D}" srcOrd="13" destOrd="0" presId="urn:microsoft.com/office/officeart/2005/8/layout/default"/>
    <dgm:cxn modelId="{3610CEAC-E02B-4298-98BF-6A870FA842D6}" type="presParOf" srcId="{59086665-5AEF-431B-8B98-43580BE61BD3}" destId="{5BF1D0E3-69E6-4D37-8AE9-75F51BC5564B}"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58891" y="220985"/>
          <a:ext cx="1503233" cy="557471"/>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636279" y="207709"/>
          <a:ext cx="1503233" cy="51253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0" y="777380"/>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881A06E0-E49E-4B3D-B00C-3CB6E26FA445}">
      <dgm:prSet phldrT="[Text]" custT="1"/>
      <dgm:spPr>
        <a:xfrm>
          <a:off x="1654047" y="1426237"/>
          <a:ext cx="1503233" cy="51922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gm:t>
    </dgm:pt>
    <dgm:pt modelId="{7043FC2F-AD6A-44DA-90B4-DA973E550942}" type="parTrans" cxnId="{0333793B-9CE8-4826-9E7D-AD0FB0B34E3A}">
      <dgm:prSet/>
      <dgm:spPr/>
      <dgm:t>
        <a:bodyPr/>
        <a:lstStyle/>
        <a:p>
          <a:endParaRPr lang="en-US" sz="1800">
            <a:solidFill>
              <a:schemeClr val="bg1"/>
            </a:solidFill>
          </a:endParaRPr>
        </a:p>
      </dgm:t>
    </dgm:pt>
    <dgm:pt modelId="{EE390E69-698E-4FB8-92CA-97107895047D}" type="sibTrans" cxnId="{0333793B-9CE8-4826-9E7D-AD0FB0B34E3A}">
      <dgm:prSet/>
      <dgm:spPr/>
      <dgm:t>
        <a:bodyPr/>
        <a:lstStyle/>
        <a:p>
          <a:endParaRPr lang="en-US" sz="1800">
            <a:solidFill>
              <a:schemeClr val="bg1"/>
            </a:solidFill>
          </a:endParaRPr>
        </a:p>
      </dgm:t>
    </dgm:pt>
    <dgm:pt modelId="{9DF0C496-6687-424B-8591-99A5511D3EA7}">
      <dgm:prSet phldrT="[Text]" custT="1"/>
      <dgm:spPr>
        <a:xfrm>
          <a:off x="1654047" y="792091"/>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1915" y="1380892"/>
          <a:ext cx="1503233" cy="56343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3</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1915" y="1380892"/>
          <a:ext cx="1503233" cy="563432"/>
        </a:xfr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C51B4C7B-0AD4-4C12-A804-ECC29849C0A8}">
      <dgm:prSet phldrT="[Text]" custT="1"/>
      <dgm:spPr>
        <a:xfrm>
          <a:off x="11915" y="1380892"/>
          <a:ext cx="1503233" cy="563432"/>
        </a:xfr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gm:t>
    </dgm:pt>
    <dgm:pt modelId="{FAB16CDC-C950-471E-A3CA-11F98EDBBE23}" type="parTrans" cxnId="{8F4166F8-ED97-4629-A7A1-6C57F593BF54}">
      <dgm:prSet/>
      <dgm:spPr/>
      <dgm:t>
        <a:bodyPr/>
        <a:lstStyle/>
        <a:p>
          <a:endParaRPr lang="vi-VN">
            <a:solidFill>
              <a:schemeClr val="bg1"/>
            </a:solidFill>
          </a:endParaRPr>
        </a:p>
      </dgm:t>
    </dgm:pt>
    <dgm:pt modelId="{9E918DE7-0065-4A4F-BA0E-BE5AA4102469}" type="sibTrans" cxnId="{8F4166F8-ED97-4629-A7A1-6C57F593BF54}">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1175" custLinFactNeighborY="15430">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8" custScaleY="62469" custLinFactX="-13894" custLinFactNeighborX="-100000" custLinFactNeighborY="7232">
        <dgm:presLayoutVars>
          <dgm:bulletEnabled val="1"/>
        </dgm:presLayoutVars>
      </dgm:prSet>
      <dgm:spPr>
        <a:prstGeom prst="rect">
          <a:avLst/>
        </a:prstGeom>
      </dgm:spPr>
      <dgm:t>
        <a:bodyPr/>
        <a:lstStyle/>
        <a:p>
          <a:endParaRPr lang="en-US"/>
        </a:p>
      </dgm:t>
    </dgm:pt>
    <dgm:pt modelId="{15822C2C-CE57-4EE5-8183-10A6A4FA62E7}" type="pres">
      <dgm:prSet presAssocID="{A06A71F3-9705-4050-B31B-FF8E2990865C}" presName="sibTrans" presStyleCnt="0"/>
      <dgm:spPr/>
    </dgm:pt>
    <dgm:pt modelId="{9D2D6460-3C06-4AE6-ABA1-3A07C9B03053}" type="pres">
      <dgm:prSet presAssocID="{C51B4C7B-0AD4-4C12-A804-ECC29849C0A8}" presName="node" presStyleLbl="node1" presStyleIdx="6" presStyleCnt="8" custScaleY="62469" custLinFactNeighborX="-7726" custLinFactNeighborY="53067">
        <dgm:presLayoutVars>
          <dgm:bulletEnabled val="1"/>
        </dgm:presLayoutVars>
      </dgm:prSet>
      <dgm:spPr>
        <a:prstGeom prst="rect">
          <a:avLst/>
        </a:prstGeom>
      </dgm:spPr>
      <dgm:t>
        <a:bodyPr/>
        <a:lstStyle/>
        <a:p>
          <a:endParaRPr lang="en-US"/>
        </a:p>
      </dgm:t>
    </dgm:pt>
    <dgm:pt modelId="{67BF6286-F205-4B51-A52B-287D60BF071D}" type="pres">
      <dgm:prSet presAssocID="{9E918DE7-0065-4A4F-BA0E-BE5AA4102469}" presName="sibTrans" presStyleCnt="0"/>
      <dgm:spPr/>
    </dgm:pt>
    <dgm:pt modelId="{5BF1D0E3-69E6-4D37-8AE9-75F51BC5564B}" type="pres">
      <dgm:prSet presAssocID="{881A06E0-E49E-4B3D-B00C-3CB6E26FA445}" presName="node" presStyleLbl="node1" presStyleIdx="7" presStyleCnt="8" custScaleY="57568" custLinFactNeighborX="-2324" custLinFactNeighborY="-2896">
        <dgm:presLayoutVars>
          <dgm:bulletEnabled val="1"/>
        </dgm:presLayoutVars>
      </dgm:prSet>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8F4166F8-ED97-4629-A7A1-6C57F593BF54}" srcId="{5A6E2918-9E58-4D0E-AC58-BB9CF5C26D00}" destId="{C51B4C7B-0AD4-4C12-A804-ECC29849C0A8}" srcOrd="6" destOrd="0" parTransId="{FAB16CDC-C950-471E-A3CA-11F98EDBBE23}" sibTransId="{9E918DE7-0065-4A4F-BA0E-BE5AA4102469}"/>
    <dgm:cxn modelId="{A560ACE2-620B-4151-B303-DDC7F179BC55}" type="presOf" srcId="{881A06E0-E49E-4B3D-B00C-3CB6E26FA445}" destId="{5BF1D0E3-69E6-4D37-8AE9-75F51BC5564B}"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2E6FCDBA-C60E-4A6D-9A37-83CA2511DABD}" type="presOf" srcId="{C51B4C7B-0AD4-4C12-A804-ECC29849C0A8}" destId="{9D2D6460-3C06-4AE6-ABA1-3A07C9B03053}"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0333793B-9CE8-4826-9E7D-AD0FB0B34E3A}" srcId="{5A6E2918-9E58-4D0E-AC58-BB9CF5C26D00}" destId="{881A06E0-E49E-4B3D-B00C-3CB6E26FA445}" srcOrd="7" destOrd="0" parTransId="{7043FC2F-AD6A-44DA-90B4-DA973E550942}" sibTransId="{EE390E69-698E-4FB8-92CA-97107895047D}"/>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 modelId="{87C72144-0A8A-46FA-82F3-FCA61B6CD4CD}" type="presParOf" srcId="{59086665-5AEF-431B-8B98-43580BE61BD3}" destId="{15822C2C-CE57-4EE5-8183-10A6A4FA62E7}" srcOrd="11" destOrd="0" presId="urn:microsoft.com/office/officeart/2005/8/layout/default"/>
    <dgm:cxn modelId="{906022CB-4F72-4AF0-9C7A-FC87B7724C2A}" type="presParOf" srcId="{59086665-5AEF-431B-8B98-43580BE61BD3}" destId="{9D2D6460-3C06-4AE6-ABA1-3A07C9B03053}" srcOrd="12" destOrd="0" presId="urn:microsoft.com/office/officeart/2005/8/layout/default"/>
    <dgm:cxn modelId="{478133EF-A762-48C6-A45C-85C21FF67F85}" type="presParOf" srcId="{59086665-5AEF-431B-8B98-43580BE61BD3}" destId="{67BF6286-F205-4B51-A52B-287D60BF071D}" srcOrd="13" destOrd="0" presId="urn:microsoft.com/office/officeart/2005/8/layout/default"/>
    <dgm:cxn modelId="{3610CEAC-E02B-4298-98BF-6A870FA842D6}" type="presParOf" srcId="{59086665-5AEF-431B-8B98-43580BE61BD3}" destId="{5BF1D0E3-69E6-4D37-8AE9-75F51BC5564B}" srcOrd="14"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58891" y="220985"/>
          <a:ext cx="1503233" cy="557471"/>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636279" y="207709"/>
          <a:ext cx="1503233" cy="51253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0" y="777380"/>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881A06E0-E49E-4B3D-B00C-3CB6E26FA445}">
      <dgm:prSet phldrT="[Text]" custT="1"/>
      <dgm:spPr>
        <a:xfrm>
          <a:off x="1654047" y="1426237"/>
          <a:ext cx="1503233" cy="51922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gm:t>
    </dgm:pt>
    <dgm:pt modelId="{7043FC2F-AD6A-44DA-90B4-DA973E550942}" type="parTrans" cxnId="{0333793B-9CE8-4826-9E7D-AD0FB0B34E3A}">
      <dgm:prSet/>
      <dgm:spPr/>
      <dgm:t>
        <a:bodyPr/>
        <a:lstStyle/>
        <a:p>
          <a:endParaRPr lang="en-US" sz="1800">
            <a:solidFill>
              <a:schemeClr val="bg1"/>
            </a:solidFill>
          </a:endParaRPr>
        </a:p>
      </dgm:t>
    </dgm:pt>
    <dgm:pt modelId="{EE390E69-698E-4FB8-92CA-97107895047D}" type="sibTrans" cxnId="{0333793B-9CE8-4826-9E7D-AD0FB0B34E3A}">
      <dgm:prSet/>
      <dgm:spPr/>
      <dgm:t>
        <a:bodyPr/>
        <a:lstStyle/>
        <a:p>
          <a:endParaRPr lang="en-US" sz="1800">
            <a:solidFill>
              <a:schemeClr val="bg1"/>
            </a:solidFill>
          </a:endParaRPr>
        </a:p>
      </dgm:t>
    </dgm:pt>
    <dgm:pt modelId="{9DF0C496-6687-424B-8591-99A5511D3EA7}">
      <dgm:prSet phldrT="[Text]" custT="1"/>
      <dgm:spPr>
        <a:xfrm>
          <a:off x="1654047" y="792091"/>
          <a:ext cx="1503233" cy="56343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1915" y="1380892"/>
          <a:ext cx="1503233" cy="56343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chemeClr val="bg1"/>
              </a:solidFill>
              <a:latin typeface="#9Slide03 SFU Futura_03" panose="00000400000000000000" pitchFamily="2" charset="0"/>
              <a:ea typeface="+mn-ea"/>
              <a:cs typeface="Tahoma" panose="020B0604030504040204" pitchFamily="34" charset="0"/>
            </a:rPr>
            <a:t>Nhóm 3</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1915" y="1380892"/>
          <a:ext cx="1503233" cy="563432"/>
        </a:xfr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C51B4C7B-0AD4-4C12-A804-ECC29849C0A8}">
      <dgm:prSet phldrT="[Text]" custT="1"/>
      <dgm:spPr>
        <a:xfrm>
          <a:off x="11915" y="1380892"/>
          <a:ext cx="1503233" cy="563432"/>
        </a:xfrm>
        <a:solidFill>
          <a:srgbClr val="FC9204"/>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gm:t>
    </dgm:pt>
    <dgm:pt modelId="{FAB16CDC-C950-471E-A3CA-11F98EDBBE23}" type="parTrans" cxnId="{8F4166F8-ED97-4629-A7A1-6C57F593BF54}">
      <dgm:prSet/>
      <dgm:spPr/>
      <dgm:t>
        <a:bodyPr/>
        <a:lstStyle/>
        <a:p>
          <a:endParaRPr lang="vi-VN">
            <a:solidFill>
              <a:schemeClr val="bg1"/>
            </a:solidFill>
          </a:endParaRPr>
        </a:p>
      </dgm:t>
    </dgm:pt>
    <dgm:pt modelId="{9E918DE7-0065-4A4F-BA0E-BE5AA4102469}" type="sibTrans" cxnId="{8F4166F8-ED97-4629-A7A1-6C57F593BF54}">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8"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8" custScaleY="56826" custLinFactNeighborX="-1175" custLinFactNeighborY="15430">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8"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8"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8"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8" custScaleY="62469" custLinFactX="-13894" custLinFactNeighborX="-100000" custLinFactNeighborY="7232">
        <dgm:presLayoutVars>
          <dgm:bulletEnabled val="1"/>
        </dgm:presLayoutVars>
      </dgm:prSet>
      <dgm:spPr>
        <a:prstGeom prst="rect">
          <a:avLst/>
        </a:prstGeom>
      </dgm:spPr>
      <dgm:t>
        <a:bodyPr/>
        <a:lstStyle/>
        <a:p>
          <a:endParaRPr lang="en-US"/>
        </a:p>
      </dgm:t>
    </dgm:pt>
    <dgm:pt modelId="{15822C2C-CE57-4EE5-8183-10A6A4FA62E7}" type="pres">
      <dgm:prSet presAssocID="{A06A71F3-9705-4050-B31B-FF8E2990865C}" presName="sibTrans" presStyleCnt="0"/>
      <dgm:spPr/>
    </dgm:pt>
    <dgm:pt modelId="{9D2D6460-3C06-4AE6-ABA1-3A07C9B03053}" type="pres">
      <dgm:prSet presAssocID="{C51B4C7B-0AD4-4C12-A804-ECC29849C0A8}" presName="node" presStyleLbl="node1" presStyleIdx="6" presStyleCnt="8" custScaleY="62469" custLinFactNeighborX="-7726" custLinFactNeighborY="53067">
        <dgm:presLayoutVars>
          <dgm:bulletEnabled val="1"/>
        </dgm:presLayoutVars>
      </dgm:prSet>
      <dgm:spPr>
        <a:prstGeom prst="rect">
          <a:avLst/>
        </a:prstGeom>
      </dgm:spPr>
      <dgm:t>
        <a:bodyPr/>
        <a:lstStyle/>
        <a:p>
          <a:endParaRPr lang="en-US"/>
        </a:p>
      </dgm:t>
    </dgm:pt>
    <dgm:pt modelId="{67BF6286-F205-4B51-A52B-287D60BF071D}" type="pres">
      <dgm:prSet presAssocID="{9E918DE7-0065-4A4F-BA0E-BE5AA4102469}" presName="sibTrans" presStyleCnt="0"/>
      <dgm:spPr/>
    </dgm:pt>
    <dgm:pt modelId="{5BF1D0E3-69E6-4D37-8AE9-75F51BC5564B}" type="pres">
      <dgm:prSet presAssocID="{881A06E0-E49E-4B3D-B00C-3CB6E26FA445}" presName="node" presStyleLbl="node1" presStyleIdx="7" presStyleCnt="8" custScaleY="57568" custLinFactNeighborX="-2324" custLinFactNeighborY="-2896">
        <dgm:presLayoutVars>
          <dgm:bulletEnabled val="1"/>
        </dgm:presLayoutVars>
      </dgm:prSet>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8F4166F8-ED97-4629-A7A1-6C57F593BF54}" srcId="{5A6E2918-9E58-4D0E-AC58-BB9CF5C26D00}" destId="{C51B4C7B-0AD4-4C12-A804-ECC29849C0A8}" srcOrd="6" destOrd="0" parTransId="{FAB16CDC-C950-471E-A3CA-11F98EDBBE23}" sibTransId="{9E918DE7-0065-4A4F-BA0E-BE5AA4102469}"/>
    <dgm:cxn modelId="{A560ACE2-620B-4151-B303-DDC7F179BC55}" type="presOf" srcId="{881A06E0-E49E-4B3D-B00C-3CB6E26FA445}" destId="{5BF1D0E3-69E6-4D37-8AE9-75F51BC5564B}" srcOrd="0" destOrd="0" presId="urn:microsoft.com/office/officeart/2005/8/layout/default"/>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2E6FCDBA-C60E-4A6D-9A37-83CA2511DABD}" type="presOf" srcId="{C51B4C7B-0AD4-4C12-A804-ECC29849C0A8}" destId="{9D2D6460-3C06-4AE6-ABA1-3A07C9B03053}"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0333793B-9CE8-4826-9E7D-AD0FB0B34E3A}" srcId="{5A6E2918-9E58-4D0E-AC58-BB9CF5C26D00}" destId="{881A06E0-E49E-4B3D-B00C-3CB6E26FA445}" srcOrd="7" destOrd="0" parTransId="{7043FC2F-AD6A-44DA-90B4-DA973E550942}" sibTransId="{EE390E69-698E-4FB8-92CA-97107895047D}"/>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 modelId="{87C72144-0A8A-46FA-82F3-FCA61B6CD4CD}" type="presParOf" srcId="{59086665-5AEF-431B-8B98-43580BE61BD3}" destId="{15822C2C-CE57-4EE5-8183-10A6A4FA62E7}" srcOrd="11" destOrd="0" presId="urn:microsoft.com/office/officeart/2005/8/layout/default"/>
    <dgm:cxn modelId="{906022CB-4F72-4AF0-9C7A-FC87B7724C2A}" type="presParOf" srcId="{59086665-5AEF-431B-8B98-43580BE61BD3}" destId="{9D2D6460-3C06-4AE6-ABA1-3A07C9B03053}" srcOrd="12" destOrd="0" presId="urn:microsoft.com/office/officeart/2005/8/layout/default"/>
    <dgm:cxn modelId="{478133EF-A762-48C6-A45C-85C21FF67F85}" type="presParOf" srcId="{59086665-5AEF-431B-8B98-43580BE61BD3}" destId="{67BF6286-F205-4B51-A52B-287D60BF071D}" srcOrd="13" destOrd="0" presId="urn:microsoft.com/office/officeart/2005/8/layout/default"/>
    <dgm:cxn modelId="{3610CEAC-E02B-4298-98BF-6A870FA842D6}" type="presParOf" srcId="{59086665-5AEF-431B-8B98-43580BE61BD3}" destId="{5BF1D0E3-69E6-4D37-8AE9-75F51BC5564B}" srcOrd="1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03564" y="66391"/>
        <a:ext cx="1013084" cy="375700"/>
      </dsp:txXfrm>
    </dsp:sp>
    <dsp:sp modelId="{E341FB33-7DA3-4947-88D1-64E47AB6B1C1}">
      <dsp:nvSpPr>
        <dsp:cNvPr id="0" name=""/>
        <dsp:cNvSpPr/>
      </dsp:nvSpPr>
      <dsp:spPr>
        <a:xfrm>
          <a:off x="1313195" y="109841"/>
          <a:ext cx="1013084" cy="34541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313195" y="109841"/>
        <a:ext cx="1013084" cy="345417"/>
      </dsp:txXfrm>
    </dsp:sp>
    <dsp:sp modelId="{4674F73E-6616-4528-897B-0C1BA4A17C2F}">
      <dsp:nvSpPr>
        <dsp:cNvPr id="0" name=""/>
        <dsp:cNvSpPr/>
      </dsp:nvSpPr>
      <dsp: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82725" y="541145"/>
        <a:ext cx="1013084" cy="379718"/>
      </dsp:txXfrm>
    </dsp:sp>
    <dsp:sp modelId="{B83FE495-18DA-46E9-9689-58E5E96ED3DD}">
      <dsp:nvSpPr>
        <dsp:cNvPr id="0" name=""/>
        <dsp:cNvSpPr/>
      </dsp:nvSpPr>
      <dsp:spPr>
        <a:xfrm>
          <a:off x="1325170" y="528368"/>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325170" y="528368"/>
        <a:ext cx="1013084" cy="379718"/>
      </dsp:txXfrm>
    </dsp:sp>
    <dsp:sp modelId="{8DF98C85-37A6-4D29-A104-3F948EF14576}">
      <dsp:nvSpPr>
        <dsp:cNvPr id="0" name=""/>
        <dsp:cNvSpPr/>
      </dsp:nvSpPr>
      <dsp:spPr>
        <a:xfrm>
          <a:off x="1301555" y="990552"/>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sp:txBody>
      <dsp:txXfrm>
        <a:off x="1301555" y="990552"/>
        <a:ext cx="1013084" cy="379718"/>
      </dsp:txXfrm>
    </dsp:sp>
    <dsp:sp modelId="{8DA1A64A-8281-41F7-9C58-A84E4A600C85}">
      <dsp:nvSpPr>
        <dsp:cNvPr id="0" name=""/>
        <dsp:cNvSpPr/>
      </dsp:nvSpPr>
      <dsp: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sp:txBody>
      <dsp:txXfrm>
        <a:off x="171257" y="1002903"/>
        <a:ext cx="1013084" cy="379718"/>
      </dsp:txXfrm>
    </dsp:sp>
    <dsp:sp modelId="{9D2D6460-3C06-4AE6-ABA1-3A07C9B03053}">
      <dsp:nvSpPr>
        <dsp:cNvPr id="0" name=""/>
        <dsp:cNvSpPr/>
      </dsp:nvSpPr>
      <dsp:spPr>
        <a:xfrm>
          <a:off x="132435" y="1440878"/>
          <a:ext cx="1013084" cy="37971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sp:txBody>
      <dsp:txXfrm>
        <a:off x="132435" y="1440878"/>
        <a:ext cx="1013084" cy="379718"/>
      </dsp:txXfrm>
    </dsp:sp>
    <dsp:sp modelId="{5BF1D0E3-69E6-4D37-8AE9-75F51BC5564B}">
      <dsp:nvSpPr>
        <dsp:cNvPr id="0" name=""/>
        <dsp:cNvSpPr/>
      </dsp:nvSpPr>
      <dsp:spPr>
        <a:xfrm>
          <a:off x="1301555" y="1437262"/>
          <a:ext cx="1013084" cy="349927"/>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sp:txBody>
      <dsp:txXfrm>
        <a:off x="1301555" y="1437262"/>
        <a:ext cx="1013084" cy="349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03564" y="66391"/>
        <a:ext cx="1013084" cy="375700"/>
      </dsp:txXfrm>
    </dsp:sp>
    <dsp:sp modelId="{E341FB33-7DA3-4947-88D1-64E47AB6B1C1}">
      <dsp:nvSpPr>
        <dsp:cNvPr id="0" name=""/>
        <dsp:cNvSpPr/>
      </dsp:nvSpPr>
      <dsp:spPr>
        <a:xfrm>
          <a:off x="1313195" y="109841"/>
          <a:ext cx="1013084" cy="34541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313195" y="109841"/>
        <a:ext cx="1013084" cy="345417"/>
      </dsp:txXfrm>
    </dsp:sp>
    <dsp:sp modelId="{4674F73E-6616-4528-897B-0C1BA4A17C2F}">
      <dsp:nvSpPr>
        <dsp:cNvPr id="0" name=""/>
        <dsp:cNvSpPr/>
      </dsp:nvSpPr>
      <dsp: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82725" y="541145"/>
        <a:ext cx="1013084" cy="379718"/>
      </dsp:txXfrm>
    </dsp:sp>
    <dsp:sp modelId="{B83FE495-18DA-46E9-9689-58E5E96ED3DD}">
      <dsp:nvSpPr>
        <dsp:cNvPr id="0" name=""/>
        <dsp:cNvSpPr/>
      </dsp:nvSpPr>
      <dsp:spPr>
        <a:xfrm>
          <a:off x="1325170" y="528368"/>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325170" y="528368"/>
        <a:ext cx="1013084" cy="379718"/>
      </dsp:txXfrm>
    </dsp:sp>
    <dsp:sp modelId="{8DF98C85-37A6-4D29-A104-3F948EF14576}">
      <dsp:nvSpPr>
        <dsp:cNvPr id="0" name=""/>
        <dsp:cNvSpPr/>
      </dsp:nvSpPr>
      <dsp:spPr>
        <a:xfrm>
          <a:off x="1301555" y="990552"/>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sp:txBody>
      <dsp:txXfrm>
        <a:off x="1301555" y="990552"/>
        <a:ext cx="1013084" cy="379718"/>
      </dsp:txXfrm>
    </dsp:sp>
    <dsp:sp modelId="{8DA1A64A-8281-41F7-9C58-A84E4A600C85}">
      <dsp:nvSpPr>
        <dsp:cNvPr id="0" name=""/>
        <dsp:cNvSpPr/>
      </dsp:nvSpPr>
      <dsp: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sp:txBody>
      <dsp:txXfrm>
        <a:off x="171257" y="1002903"/>
        <a:ext cx="1013084" cy="379718"/>
      </dsp:txXfrm>
    </dsp:sp>
    <dsp:sp modelId="{9D2D6460-3C06-4AE6-ABA1-3A07C9B03053}">
      <dsp:nvSpPr>
        <dsp:cNvPr id="0" name=""/>
        <dsp:cNvSpPr/>
      </dsp:nvSpPr>
      <dsp:spPr>
        <a:xfrm>
          <a:off x="132435" y="1440878"/>
          <a:ext cx="1013084" cy="37971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sp:txBody>
      <dsp:txXfrm>
        <a:off x="132435" y="1440878"/>
        <a:ext cx="1013084" cy="379718"/>
      </dsp:txXfrm>
    </dsp:sp>
    <dsp:sp modelId="{5BF1D0E3-69E6-4D37-8AE9-75F51BC5564B}">
      <dsp:nvSpPr>
        <dsp:cNvPr id="0" name=""/>
        <dsp:cNvSpPr/>
      </dsp:nvSpPr>
      <dsp:spPr>
        <a:xfrm>
          <a:off x="1301555" y="1437262"/>
          <a:ext cx="1013084" cy="349927"/>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sp:txBody>
      <dsp:txXfrm>
        <a:off x="1301555" y="1437262"/>
        <a:ext cx="1013084" cy="349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203564" y="66391"/>
        <a:ext cx="1013084" cy="375700"/>
      </dsp:txXfrm>
    </dsp:sp>
    <dsp:sp modelId="{E341FB33-7DA3-4947-88D1-64E47AB6B1C1}">
      <dsp:nvSpPr>
        <dsp:cNvPr id="0" name=""/>
        <dsp:cNvSpPr/>
      </dsp:nvSpPr>
      <dsp:spPr>
        <a:xfrm>
          <a:off x="1313195" y="109841"/>
          <a:ext cx="1013084" cy="34541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1</a:t>
          </a:r>
        </a:p>
      </dsp:txBody>
      <dsp:txXfrm>
        <a:off x="1313195" y="109841"/>
        <a:ext cx="1013084" cy="345417"/>
      </dsp:txXfrm>
    </dsp:sp>
    <dsp:sp modelId="{4674F73E-6616-4528-897B-0C1BA4A17C2F}">
      <dsp:nvSpPr>
        <dsp:cNvPr id="0" name=""/>
        <dsp:cNvSpPr/>
      </dsp:nvSpPr>
      <dsp: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82725" y="541145"/>
        <a:ext cx="1013084" cy="379718"/>
      </dsp:txXfrm>
    </dsp:sp>
    <dsp:sp modelId="{B83FE495-18DA-46E9-9689-58E5E96ED3DD}">
      <dsp:nvSpPr>
        <dsp:cNvPr id="0" name=""/>
        <dsp:cNvSpPr/>
      </dsp:nvSpPr>
      <dsp:spPr>
        <a:xfrm>
          <a:off x="1325170" y="528368"/>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2</a:t>
          </a:r>
        </a:p>
      </dsp:txBody>
      <dsp:txXfrm>
        <a:off x="1325170" y="528368"/>
        <a:ext cx="1013084" cy="379718"/>
      </dsp:txXfrm>
    </dsp:sp>
    <dsp:sp modelId="{8DF98C85-37A6-4D29-A104-3F948EF14576}">
      <dsp:nvSpPr>
        <dsp:cNvPr id="0" name=""/>
        <dsp:cNvSpPr/>
      </dsp:nvSpPr>
      <dsp:spPr>
        <a:xfrm>
          <a:off x="1301555" y="990552"/>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sp:txBody>
      <dsp:txXfrm>
        <a:off x="1301555" y="990552"/>
        <a:ext cx="1013084" cy="379718"/>
      </dsp:txXfrm>
    </dsp:sp>
    <dsp:sp modelId="{8DA1A64A-8281-41F7-9C58-A84E4A600C85}">
      <dsp:nvSpPr>
        <dsp:cNvPr id="0" name=""/>
        <dsp:cNvSpPr/>
      </dsp:nvSpPr>
      <dsp: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3</a:t>
          </a:r>
        </a:p>
      </dsp:txBody>
      <dsp:txXfrm>
        <a:off x="171257" y="1002903"/>
        <a:ext cx="1013084" cy="379718"/>
      </dsp:txXfrm>
    </dsp:sp>
    <dsp:sp modelId="{9D2D6460-3C06-4AE6-ABA1-3A07C9B03053}">
      <dsp:nvSpPr>
        <dsp:cNvPr id="0" name=""/>
        <dsp:cNvSpPr/>
      </dsp:nvSpPr>
      <dsp:spPr>
        <a:xfrm>
          <a:off x="132435" y="1440878"/>
          <a:ext cx="1013084" cy="379718"/>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sp:txBody>
      <dsp:txXfrm>
        <a:off x="132435" y="1440878"/>
        <a:ext cx="1013084" cy="379718"/>
      </dsp:txXfrm>
    </dsp:sp>
    <dsp:sp modelId="{5BF1D0E3-69E6-4D37-8AE9-75F51BC5564B}">
      <dsp:nvSpPr>
        <dsp:cNvPr id="0" name=""/>
        <dsp:cNvSpPr/>
      </dsp:nvSpPr>
      <dsp:spPr>
        <a:xfrm>
          <a:off x="1301555" y="1437262"/>
          <a:ext cx="1013084" cy="349927"/>
        </a:xfrm>
        <a:prstGeom prst="rect">
          <a:avLst/>
        </a:prstGeom>
        <a:solidFill>
          <a:srgbClr val="FC9204"/>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chemeClr val="bg1"/>
              </a:solidFill>
              <a:latin typeface="#9Slide03 SFU Futura_03" panose="00000400000000000000" pitchFamily="2" charset="0"/>
              <a:ea typeface="+mn-ea"/>
              <a:cs typeface="Tahoma" panose="020B0604030504040204" pitchFamily="34" charset="0"/>
            </a:rPr>
            <a:t>Nhóm 4</a:t>
          </a:r>
        </a:p>
      </dsp:txBody>
      <dsp:txXfrm>
        <a:off x="1301555" y="1437262"/>
        <a:ext cx="1013084" cy="3499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72440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629f8e4b6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629f8e4b6_0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1621753f28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1621753f2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1621753f28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1621753f28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1629f8e370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1629f8e37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1629f8e370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1629f8e370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702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Tree>
    <p:extLst>
      <p:ext uri="{BB962C8B-B14F-4D97-AF65-F5344CB8AC3E}">
        <p14:creationId xmlns:p14="http://schemas.microsoft.com/office/powerpoint/2010/main" val="154003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87687" y="1005200"/>
            <a:ext cx="3576000" cy="24693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845787" y="3724600"/>
            <a:ext cx="3361500" cy="333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7210254" y="3834546"/>
            <a:ext cx="1482900" cy="1065600"/>
            <a:chOff x="5912779" y="4216896"/>
            <a:chExt cx="1482900" cy="1065600"/>
          </a:xfrm>
        </p:grpSpPr>
        <p:cxnSp>
          <p:nvCxnSpPr>
            <p:cNvPr id="13" name="Google Shape;13;p2"/>
            <p:cNvCxnSpPr/>
            <p:nvPr/>
          </p:nvCxnSpPr>
          <p:spPr>
            <a:xfrm>
              <a:off x="612787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4" name="Google Shape;14;p2"/>
            <p:cNvCxnSpPr/>
            <p:nvPr/>
          </p:nvCxnSpPr>
          <p:spPr>
            <a:xfrm>
              <a:off x="634394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5" name="Google Shape;15;p2"/>
            <p:cNvCxnSpPr/>
            <p:nvPr/>
          </p:nvCxnSpPr>
          <p:spPr>
            <a:xfrm>
              <a:off x="656000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6" name="Google Shape;16;p2"/>
            <p:cNvCxnSpPr/>
            <p:nvPr/>
          </p:nvCxnSpPr>
          <p:spPr>
            <a:xfrm>
              <a:off x="677607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7" name="Google Shape;17;p2"/>
            <p:cNvCxnSpPr/>
            <p:nvPr/>
          </p:nvCxnSpPr>
          <p:spPr>
            <a:xfrm>
              <a:off x="699213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8" name="Google Shape;18;p2"/>
            <p:cNvCxnSpPr/>
            <p:nvPr/>
          </p:nvCxnSpPr>
          <p:spPr>
            <a:xfrm>
              <a:off x="720820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19" name="Google Shape;19;p2"/>
            <p:cNvCxnSpPr/>
            <p:nvPr/>
          </p:nvCxnSpPr>
          <p:spPr>
            <a:xfrm>
              <a:off x="6654229" y="36760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20" name="Google Shape;20;p2"/>
            <p:cNvCxnSpPr/>
            <p:nvPr/>
          </p:nvCxnSpPr>
          <p:spPr>
            <a:xfrm>
              <a:off x="6654229" y="38920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21" name="Google Shape;21;p2"/>
            <p:cNvCxnSpPr/>
            <p:nvPr/>
          </p:nvCxnSpPr>
          <p:spPr>
            <a:xfrm>
              <a:off x="6654229" y="410813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22" name="Google Shape;22;p2"/>
            <p:cNvCxnSpPr/>
            <p:nvPr/>
          </p:nvCxnSpPr>
          <p:spPr>
            <a:xfrm>
              <a:off x="6654229" y="4324197"/>
              <a:ext cx="0" cy="1482900"/>
            </a:xfrm>
            <a:prstGeom prst="straightConnector1">
              <a:avLst/>
            </a:prstGeom>
            <a:noFill/>
            <a:ln w="9525" cap="flat" cmpd="sng">
              <a:solidFill>
                <a:schemeClr val="accent3"/>
              </a:solidFill>
              <a:prstDash val="solid"/>
              <a:round/>
              <a:headEnd type="none" w="med" len="med"/>
              <a:tailEnd type="none" w="med" len="med"/>
            </a:ln>
          </p:spPr>
        </p:cxnSp>
      </p:grpSp>
      <p:grpSp>
        <p:nvGrpSpPr>
          <p:cNvPr id="23" name="Google Shape;23;p2"/>
          <p:cNvGrpSpPr/>
          <p:nvPr/>
        </p:nvGrpSpPr>
        <p:grpSpPr>
          <a:xfrm rot="5400000" flipH="1">
            <a:off x="-865999" y="-904334"/>
            <a:ext cx="2283405" cy="2283405"/>
            <a:chOff x="6188681" y="2227829"/>
            <a:chExt cx="5346300" cy="5346300"/>
          </a:xfrm>
        </p:grpSpPr>
        <p:sp>
          <p:nvSpPr>
            <p:cNvPr id="24" name="Google Shape;24;p2"/>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279900" y="2415238"/>
            <a:ext cx="8584038" cy="2484915"/>
          </a:xfrm>
          <a:custGeom>
            <a:avLst/>
            <a:gdLst/>
            <a:ahLst/>
            <a:cxnLst/>
            <a:rect l="l" t="t" r="r" b="b"/>
            <a:pathLst>
              <a:path w="227452" h="65843" extrusionOk="0">
                <a:moveTo>
                  <a:pt x="88800" y="0"/>
                </a:moveTo>
                <a:cubicBezTo>
                  <a:pt x="78068" y="0"/>
                  <a:pt x="69106" y="8113"/>
                  <a:pt x="59849" y="13775"/>
                </a:cubicBezTo>
                <a:cubicBezTo>
                  <a:pt x="48657" y="20632"/>
                  <a:pt x="35652" y="24128"/>
                  <a:pt x="22660" y="24128"/>
                </a:cubicBezTo>
                <a:cubicBezTo>
                  <a:pt x="14976" y="24128"/>
                  <a:pt x="7297" y="22905"/>
                  <a:pt x="0" y="20431"/>
                </a:cubicBezTo>
                <a:lnTo>
                  <a:pt x="0" y="59763"/>
                </a:lnTo>
                <a:cubicBezTo>
                  <a:pt x="0" y="63107"/>
                  <a:pt x="2706" y="65842"/>
                  <a:pt x="6079" y="65842"/>
                </a:cubicBezTo>
                <a:lnTo>
                  <a:pt x="221372" y="65842"/>
                </a:lnTo>
                <a:cubicBezTo>
                  <a:pt x="224746" y="65842"/>
                  <a:pt x="227451" y="63107"/>
                  <a:pt x="227451" y="59763"/>
                </a:cubicBezTo>
                <a:lnTo>
                  <a:pt x="227451" y="13775"/>
                </a:lnTo>
                <a:cubicBezTo>
                  <a:pt x="220943" y="11004"/>
                  <a:pt x="213752" y="9903"/>
                  <a:pt x="206564" y="9903"/>
                </a:cubicBezTo>
                <a:cubicBezTo>
                  <a:pt x="203580" y="9903"/>
                  <a:pt x="200597" y="10092"/>
                  <a:pt x="197664" y="10431"/>
                </a:cubicBezTo>
                <a:cubicBezTo>
                  <a:pt x="184685" y="11921"/>
                  <a:pt x="172162" y="16024"/>
                  <a:pt x="159304" y="18334"/>
                </a:cubicBezTo>
                <a:cubicBezTo>
                  <a:pt x="153998" y="19275"/>
                  <a:pt x="148546" y="19890"/>
                  <a:pt x="143142" y="19890"/>
                </a:cubicBezTo>
                <a:cubicBezTo>
                  <a:pt x="135452" y="19890"/>
                  <a:pt x="127858" y="18645"/>
                  <a:pt x="120914" y="15325"/>
                </a:cubicBezTo>
                <a:cubicBezTo>
                  <a:pt x="110215" y="10218"/>
                  <a:pt x="101036" y="218"/>
                  <a:pt x="89273" y="6"/>
                </a:cubicBezTo>
                <a:cubicBezTo>
                  <a:pt x="89115" y="2"/>
                  <a:pt x="88957" y="0"/>
                  <a:pt x="88800" y="0"/>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F33C14D-A7CF-4BE6-83F8-4015F0CCC96F}" type="datetimeFigureOut">
              <a:rPr lang="vi-VN" smtClean="0"/>
              <a:t>01/02/2023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295777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33C14D-A7CF-4BE6-83F8-4015F0CCC96F}" type="datetimeFigureOut">
              <a:rPr lang="vi-VN" smtClean="0"/>
              <a:t>01/02/2023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2458537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3C14D-A7CF-4BE6-83F8-4015F0CCC96F}" type="datetimeFigureOut">
              <a:rPr lang="vi-VN" smtClean="0"/>
              <a:t>01/02/2023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253919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F33C14D-A7CF-4BE6-83F8-4015F0CCC96F}" type="datetimeFigureOut">
              <a:rPr lang="vi-VN" smtClean="0"/>
              <a:t>01/02/2023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3774245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F33C14D-A7CF-4BE6-83F8-4015F0CCC96F}" type="datetimeFigureOut">
              <a:rPr lang="vi-VN" smtClean="0"/>
              <a:t>01/02/2023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3294686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F33C14D-A7CF-4BE6-83F8-4015F0CCC96F}" type="datetimeFigureOut">
              <a:rPr lang="vi-VN" smtClean="0"/>
              <a:t>01/02/2023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2661153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3C14D-A7CF-4BE6-83F8-4015F0CCC96F}" type="datetimeFigureOut">
              <a:rPr lang="vi-VN" smtClean="0"/>
              <a:t>01/02/2023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853379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vi-VN"/>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F33C14D-A7CF-4BE6-83F8-4015F0CCC96F}" type="datetimeFigureOut">
              <a:rPr lang="vi-VN" smtClean="0"/>
              <a:t>01/02/2023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183268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F33C14D-A7CF-4BE6-83F8-4015F0CCC96F}" type="datetimeFigureOut">
              <a:rPr lang="vi-VN" smtClean="0"/>
              <a:t>01/02/2023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377861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33C14D-A7CF-4BE6-83F8-4015F0CCC96F}" type="datetimeFigureOut">
              <a:rPr lang="vi-VN" smtClean="0"/>
              <a:t>01/02/2023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147739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3"/>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txBox="1">
            <a:spLocks noGrp="1"/>
          </p:cNvSpPr>
          <p:nvPr>
            <p:ph type="title"/>
          </p:nvPr>
        </p:nvSpPr>
        <p:spPr>
          <a:xfrm>
            <a:off x="4525225" y="2404650"/>
            <a:ext cx="32727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 name="Google Shape;32;p3"/>
          <p:cNvSpPr txBox="1">
            <a:spLocks noGrp="1"/>
          </p:cNvSpPr>
          <p:nvPr>
            <p:ph type="title" idx="2" hasCustomPrompt="1"/>
          </p:nvPr>
        </p:nvSpPr>
        <p:spPr>
          <a:xfrm>
            <a:off x="4574525" y="1621975"/>
            <a:ext cx="1007700" cy="59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6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 name="Google Shape;33;p3"/>
          <p:cNvSpPr txBox="1">
            <a:spLocks noGrp="1"/>
          </p:cNvSpPr>
          <p:nvPr>
            <p:ph type="subTitle" idx="1"/>
          </p:nvPr>
        </p:nvSpPr>
        <p:spPr>
          <a:xfrm>
            <a:off x="4690475" y="3426700"/>
            <a:ext cx="3668700" cy="30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 name="Google Shape;34;p3"/>
          <p:cNvGrpSpPr/>
          <p:nvPr/>
        </p:nvGrpSpPr>
        <p:grpSpPr>
          <a:xfrm>
            <a:off x="6654204" y="243346"/>
            <a:ext cx="1482900" cy="1065600"/>
            <a:chOff x="5912779" y="4216896"/>
            <a:chExt cx="1482900" cy="1065600"/>
          </a:xfrm>
        </p:grpSpPr>
        <p:cxnSp>
          <p:nvCxnSpPr>
            <p:cNvPr id="35" name="Google Shape;35;p3"/>
            <p:cNvCxnSpPr/>
            <p:nvPr/>
          </p:nvCxnSpPr>
          <p:spPr>
            <a:xfrm>
              <a:off x="612787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6" name="Google Shape;36;p3"/>
            <p:cNvCxnSpPr/>
            <p:nvPr/>
          </p:nvCxnSpPr>
          <p:spPr>
            <a:xfrm>
              <a:off x="634394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7" name="Google Shape;37;p3"/>
            <p:cNvCxnSpPr/>
            <p:nvPr/>
          </p:nvCxnSpPr>
          <p:spPr>
            <a:xfrm>
              <a:off x="656000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8" name="Google Shape;38;p3"/>
            <p:cNvCxnSpPr/>
            <p:nvPr/>
          </p:nvCxnSpPr>
          <p:spPr>
            <a:xfrm>
              <a:off x="677607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39" name="Google Shape;39;p3"/>
            <p:cNvCxnSpPr/>
            <p:nvPr/>
          </p:nvCxnSpPr>
          <p:spPr>
            <a:xfrm>
              <a:off x="699213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40" name="Google Shape;40;p3"/>
            <p:cNvCxnSpPr/>
            <p:nvPr/>
          </p:nvCxnSpPr>
          <p:spPr>
            <a:xfrm>
              <a:off x="720820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41" name="Google Shape;41;p3"/>
            <p:cNvCxnSpPr/>
            <p:nvPr/>
          </p:nvCxnSpPr>
          <p:spPr>
            <a:xfrm>
              <a:off x="6654229" y="36760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42" name="Google Shape;42;p3"/>
            <p:cNvCxnSpPr/>
            <p:nvPr/>
          </p:nvCxnSpPr>
          <p:spPr>
            <a:xfrm>
              <a:off x="6654229" y="38920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43" name="Google Shape;43;p3"/>
            <p:cNvCxnSpPr/>
            <p:nvPr/>
          </p:nvCxnSpPr>
          <p:spPr>
            <a:xfrm>
              <a:off x="6654229" y="410813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44" name="Google Shape;44;p3"/>
            <p:cNvCxnSpPr/>
            <p:nvPr/>
          </p:nvCxnSpPr>
          <p:spPr>
            <a:xfrm>
              <a:off x="6654229" y="4324197"/>
              <a:ext cx="0" cy="1482900"/>
            </a:xfrm>
            <a:prstGeom prst="straightConnector1">
              <a:avLst/>
            </a:prstGeom>
            <a:noFill/>
            <a:ln w="9525" cap="flat" cmpd="sng">
              <a:solidFill>
                <a:schemeClr val="accent3"/>
              </a:solidFill>
              <a:prstDash val="solid"/>
              <a:round/>
              <a:headEnd type="none" w="med" len="med"/>
              <a:tailEnd type="none" w="med" len="med"/>
            </a:ln>
          </p:spPr>
        </p:cxnSp>
      </p:grpSp>
      <p:sp>
        <p:nvSpPr>
          <p:cNvPr id="45" name="Google Shape;45;p3"/>
          <p:cNvSpPr/>
          <p:nvPr/>
        </p:nvSpPr>
        <p:spPr>
          <a:xfrm rot="10800000">
            <a:off x="271222" y="249273"/>
            <a:ext cx="5068928" cy="4650952"/>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F33C14D-A7CF-4BE6-83F8-4015F0CCC96F}" type="datetimeFigureOut">
              <a:rPr lang="vi-VN" smtClean="0"/>
              <a:t>01/02/2023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3AC3183-EED0-4148-AD64-BE5A8C821165}" type="slidenum">
              <a:rPr lang="vi-VN" smtClean="0"/>
              <a:t>‹#›</a:t>
            </a:fld>
            <a:endParaRPr lang="vi-VN"/>
          </a:p>
        </p:txBody>
      </p:sp>
    </p:spTree>
    <p:extLst>
      <p:ext uri="{BB962C8B-B14F-4D97-AF65-F5344CB8AC3E}">
        <p14:creationId xmlns:p14="http://schemas.microsoft.com/office/powerpoint/2010/main" val="124894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15B206A-D570-42FC-B8DF-3D98A1A3A628}"/>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537E5E3D-15C7-4358-86F9-F9FF4A3BD5F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FA2B187-8091-4C51-BD9F-B8D422E2A4A0}"/>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5" name="Chỗ dành sẵn cho Chân trang 4">
            <a:extLst>
              <a:ext uri="{FF2B5EF4-FFF2-40B4-BE49-F238E27FC236}">
                <a16:creationId xmlns:a16="http://schemas.microsoft.com/office/drawing/2014/main" xmlns="" id="{B92B31B0-CABB-4833-A45E-D8F8D72CCB9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9851451E-7590-4D53-B60F-228B25E6B595}"/>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752979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5ADA936-D7C7-4146-907F-A24DA3F0044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F264EA9-AAED-460B-BE8A-B6D0401414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A616D05-B9BD-4307-903D-01EEE5E8A970}"/>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5" name="Chỗ dành sẵn cho Chân trang 4">
            <a:extLst>
              <a:ext uri="{FF2B5EF4-FFF2-40B4-BE49-F238E27FC236}">
                <a16:creationId xmlns:a16="http://schemas.microsoft.com/office/drawing/2014/main" xmlns="" id="{00216901-F689-4E8D-9BDF-21748E4E00D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FE96177-D4D4-480C-9E75-3523297A509C}"/>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207711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917196-0D16-49C6-A4FB-B34368F856CF}"/>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3712F07-344A-40E9-8509-916B6ACF2F3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42F84F95-18BE-4C2C-8931-50D1B6E6CD88}"/>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5" name="Chỗ dành sẵn cho Chân trang 4">
            <a:extLst>
              <a:ext uri="{FF2B5EF4-FFF2-40B4-BE49-F238E27FC236}">
                <a16:creationId xmlns:a16="http://schemas.microsoft.com/office/drawing/2014/main" xmlns="" id="{CC3F0E52-7AFB-4C96-A276-FA6888CDC95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F30424B-8929-4E89-BF50-D6A1C8139B02}"/>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903583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C451D4A-2705-475C-B933-83918F9E9B0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BD51B30-285F-4568-8B18-239AA830A3EF}"/>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3C421A23-B0D8-4360-A1A1-9E1973777053}"/>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7366CDD3-6892-4954-8D1C-88D5031E4086}"/>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6" name="Chỗ dành sẵn cho Chân trang 5">
            <a:extLst>
              <a:ext uri="{FF2B5EF4-FFF2-40B4-BE49-F238E27FC236}">
                <a16:creationId xmlns:a16="http://schemas.microsoft.com/office/drawing/2014/main" xmlns="" id="{8750B3A3-ED15-4011-BFD7-6D33C2CCF6F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0940A534-85C7-4822-9A6E-587A280EAC08}"/>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957836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C10CBBC-DB6B-4CDB-9554-1ADBF4DFD7E1}"/>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FD7D017-3C71-41B1-9FBF-BF035605D52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8C37BEDE-DA0D-4094-BD8F-8490CF8827FE}"/>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604725B-A3D7-4164-A705-306B0CABAA6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DCAA7DC2-161E-4A17-946D-F77F2D609A28}"/>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298EC07-2AD8-4859-8FCD-4B5B0C62BB8D}"/>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8" name="Chỗ dành sẵn cho Chân trang 7">
            <a:extLst>
              <a:ext uri="{FF2B5EF4-FFF2-40B4-BE49-F238E27FC236}">
                <a16:creationId xmlns:a16="http://schemas.microsoft.com/office/drawing/2014/main" xmlns="" id="{15B89491-D073-4B07-A9C5-23BB98BF4AA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728CCA31-4CAC-4C6E-9E9D-3E2DD90D275C}"/>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3854375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706058F-42CA-493E-AF39-9ADF1B7B652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65DBE2C6-DF91-44D8-887E-E3544D57569D}"/>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4" name="Chỗ dành sẵn cho Chân trang 3">
            <a:extLst>
              <a:ext uri="{FF2B5EF4-FFF2-40B4-BE49-F238E27FC236}">
                <a16:creationId xmlns:a16="http://schemas.microsoft.com/office/drawing/2014/main" xmlns="" id="{6E5A6DB2-C853-4247-BFEA-490C5F584AB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E961F9B2-2C54-470D-BCB5-9B99B3F79802}"/>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131576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500DBD8-114F-41CD-8EA1-FC6F9D98761E}"/>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3" name="Chỗ dành sẵn cho Chân trang 2">
            <a:extLst>
              <a:ext uri="{FF2B5EF4-FFF2-40B4-BE49-F238E27FC236}">
                <a16:creationId xmlns:a16="http://schemas.microsoft.com/office/drawing/2014/main" xmlns="" id="{43AE58B5-2E07-4202-8040-57AB2A549D63}"/>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144F5BD7-8CEB-4DEB-8B93-C645E4420F33}"/>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952048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F4606D4-3B3F-4A53-9857-A673A11728E2}"/>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34EB995-A485-4171-8F4C-0D637939205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A23F6383-E62D-49B7-8E28-2D9901661FE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A7E2E88-2E81-4AE0-A90E-7CB1B913FB68}"/>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6" name="Chỗ dành sẵn cho Chân trang 5">
            <a:extLst>
              <a:ext uri="{FF2B5EF4-FFF2-40B4-BE49-F238E27FC236}">
                <a16:creationId xmlns:a16="http://schemas.microsoft.com/office/drawing/2014/main" xmlns="" id="{6682FBC1-1300-4563-BABE-FC491EF002B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A7EBB469-95FE-4258-B7BE-D02BC2DE060A}"/>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1048324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44238A-D207-4B02-B978-A398F10AAC8F}"/>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56365CDA-2C58-4589-9594-5AB6690C74E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xmlns="" id="{8659DF6C-7555-49F4-A4F9-45E8C573EE6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C91AF3C-9451-48CB-9542-6570FEBDF40D}"/>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6" name="Chỗ dành sẵn cho Chân trang 5">
            <a:extLst>
              <a:ext uri="{FF2B5EF4-FFF2-40B4-BE49-F238E27FC236}">
                <a16:creationId xmlns:a16="http://schemas.microsoft.com/office/drawing/2014/main" xmlns="" id="{2C40692F-FE76-48CE-A880-580EFB87ADA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11706E25-BC0E-4503-95DB-1985343472FC}"/>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1174666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6"/>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500"/>
              <a:buNone/>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a:endParaRPr/>
          </a:p>
        </p:txBody>
      </p:sp>
      <p:grpSp>
        <p:nvGrpSpPr>
          <p:cNvPr id="86" name="Google Shape;86;p6"/>
          <p:cNvGrpSpPr/>
          <p:nvPr/>
        </p:nvGrpSpPr>
        <p:grpSpPr>
          <a:xfrm rot="-5400000">
            <a:off x="7725152" y="-904334"/>
            <a:ext cx="2283405" cy="2283405"/>
            <a:chOff x="6188681" y="2227829"/>
            <a:chExt cx="5346300" cy="5346300"/>
          </a:xfrm>
        </p:grpSpPr>
        <p:sp>
          <p:nvSpPr>
            <p:cNvPr id="87" name="Google Shape;87;p6"/>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6"/>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6"/>
          <p:cNvGrpSpPr/>
          <p:nvPr/>
        </p:nvGrpSpPr>
        <p:grpSpPr>
          <a:xfrm>
            <a:off x="536304" y="243349"/>
            <a:ext cx="1482900" cy="822600"/>
            <a:chOff x="531804" y="243349"/>
            <a:chExt cx="1482900" cy="822600"/>
          </a:xfrm>
        </p:grpSpPr>
        <p:cxnSp>
          <p:nvCxnSpPr>
            <p:cNvPr id="92" name="Google Shape;92;p6"/>
            <p:cNvCxnSpPr/>
            <p:nvPr/>
          </p:nvCxnSpPr>
          <p:spPr>
            <a:xfrm>
              <a:off x="74690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3" name="Google Shape;93;p6"/>
            <p:cNvCxnSpPr/>
            <p:nvPr/>
          </p:nvCxnSpPr>
          <p:spPr>
            <a:xfrm>
              <a:off x="96296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4" name="Google Shape;94;p6"/>
            <p:cNvCxnSpPr/>
            <p:nvPr/>
          </p:nvCxnSpPr>
          <p:spPr>
            <a:xfrm>
              <a:off x="117903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5" name="Google Shape;95;p6"/>
            <p:cNvCxnSpPr/>
            <p:nvPr/>
          </p:nvCxnSpPr>
          <p:spPr>
            <a:xfrm>
              <a:off x="139509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6" name="Google Shape;96;p6"/>
            <p:cNvCxnSpPr/>
            <p:nvPr/>
          </p:nvCxnSpPr>
          <p:spPr>
            <a:xfrm>
              <a:off x="161116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7" name="Google Shape;97;p6"/>
            <p:cNvCxnSpPr/>
            <p:nvPr/>
          </p:nvCxnSpPr>
          <p:spPr>
            <a:xfrm>
              <a:off x="182722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98" name="Google Shape;98;p6"/>
            <p:cNvCxnSpPr/>
            <p:nvPr/>
          </p:nvCxnSpPr>
          <p:spPr>
            <a:xfrm>
              <a:off x="1273254" y="-297538"/>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99" name="Google Shape;99;p6"/>
            <p:cNvCxnSpPr/>
            <p:nvPr/>
          </p:nvCxnSpPr>
          <p:spPr>
            <a:xfrm>
              <a:off x="1273254" y="-8147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100" name="Google Shape;100;p6"/>
            <p:cNvCxnSpPr/>
            <p:nvPr/>
          </p:nvCxnSpPr>
          <p:spPr>
            <a:xfrm>
              <a:off x="1273254" y="134586"/>
              <a:ext cx="0" cy="1482900"/>
            </a:xfrm>
            <a:prstGeom prst="straightConnector1">
              <a:avLst/>
            </a:prstGeom>
            <a:noFill/>
            <a:ln w="9525" cap="flat" cmpd="sng">
              <a:solidFill>
                <a:schemeClr val="accent3"/>
              </a:solidFill>
              <a:prstDash val="solid"/>
              <a:round/>
              <a:headEnd type="none" w="med" len="med"/>
              <a:tailEnd type="none" w="med" len="med"/>
            </a:ln>
          </p:spPr>
        </p:cxn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F87C56A-D338-4EF7-BC83-20356D1FD2FB}"/>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760F9362-4570-4987-BB14-EE5C41F7CFF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9753F4C-F0A1-41DC-9241-A1B61EB72892}"/>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5" name="Chỗ dành sẵn cho Chân trang 4">
            <a:extLst>
              <a:ext uri="{FF2B5EF4-FFF2-40B4-BE49-F238E27FC236}">
                <a16:creationId xmlns:a16="http://schemas.microsoft.com/office/drawing/2014/main" xmlns="" id="{46B517C0-6E1C-42BF-A113-387D9A39BD2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AD32FA6-0F78-4062-BB92-55CF2E6DE149}"/>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2349684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32A47649-EE51-4652-B934-DCC1C99CF11D}"/>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8A92754-6A8A-4A10-AC16-6D3C9527BC68}"/>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9E3C567-9B3E-41BC-9EAD-4E9ED415326E}"/>
              </a:ext>
            </a:extLst>
          </p:cNvPr>
          <p:cNvSpPr>
            <a:spLocks noGrp="1"/>
          </p:cNvSpPr>
          <p:nvPr>
            <p:ph type="dt" sz="half" idx="10"/>
          </p:nvPr>
        </p:nvSpPr>
        <p:spPr/>
        <p:txBody>
          <a:bodyPr/>
          <a:lstStyle/>
          <a:p>
            <a:fld id="{CFC7656B-A6F4-46FB-9337-E0DA7BF1371F}" type="datetimeFigureOut">
              <a:rPr lang="en-US" smtClean="0"/>
              <a:t>2/1/2023</a:t>
            </a:fld>
            <a:endParaRPr lang="en-US"/>
          </a:p>
        </p:txBody>
      </p:sp>
      <p:sp>
        <p:nvSpPr>
          <p:cNvPr id="5" name="Chỗ dành sẵn cho Chân trang 4">
            <a:extLst>
              <a:ext uri="{FF2B5EF4-FFF2-40B4-BE49-F238E27FC236}">
                <a16:creationId xmlns:a16="http://schemas.microsoft.com/office/drawing/2014/main" xmlns="" id="{71B9DD06-B1F9-412C-9680-3D63F8DE96B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94BA5FB-C93A-4202-9297-C5BFC7270E81}"/>
              </a:ext>
            </a:extLst>
          </p:cNvPr>
          <p:cNvSpPr>
            <a:spLocks noGrp="1"/>
          </p:cNvSpPr>
          <p:nvPr>
            <p:ph type="sldNum" sz="quarter" idx="12"/>
          </p:nvPr>
        </p:nvSpPr>
        <p:spPr/>
        <p:txBody>
          <a:bodyPr/>
          <a:lstStyle/>
          <a:p>
            <a:fld id="{0E02EEDF-6B07-4FD1-AA4E-AA6422AE039E}" type="slidenum">
              <a:rPr lang="en-US" smtClean="0"/>
              <a:t>‹#›</a:t>
            </a:fld>
            <a:endParaRPr lang="en-US"/>
          </a:p>
        </p:txBody>
      </p:sp>
    </p:spTree>
    <p:extLst>
      <p:ext uri="{BB962C8B-B14F-4D97-AF65-F5344CB8AC3E}">
        <p14:creationId xmlns:p14="http://schemas.microsoft.com/office/powerpoint/2010/main" val="264072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body" idx="1"/>
          </p:nvPr>
        </p:nvSpPr>
        <p:spPr>
          <a:xfrm>
            <a:off x="1117938" y="1325550"/>
            <a:ext cx="3153900" cy="2883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1"/>
              </a:buClr>
              <a:buSzPts val="1400"/>
              <a:buChar char="●"/>
              <a:defRPr sz="1400">
                <a:solidFill>
                  <a:srgbClr val="434343"/>
                </a:solidFill>
              </a:defRPr>
            </a:lvl1pPr>
            <a:lvl2pPr marL="914400" lvl="1" indent="-317500" rtl="0">
              <a:lnSpc>
                <a:spcPct val="115000"/>
              </a:lnSpc>
              <a:spcBef>
                <a:spcPts val="0"/>
              </a:spcBef>
              <a:spcAft>
                <a:spcPts val="0"/>
              </a:spcAft>
              <a:buSzPts val="1400"/>
              <a:buFont typeface="Anaheim"/>
              <a:buChar char="○"/>
              <a:defRPr>
                <a:solidFill>
                  <a:srgbClr val="434343"/>
                </a:solidFill>
              </a:defRPr>
            </a:lvl2pPr>
            <a:lvl3pPr marL="1371600" lvl="2" indent="-317500" rtl="0">
              <a:lnSpc>
                <a:spcPct val="115000"/>
              </a:lnSpc>
              <a:spcBef>
                <a:spcPts val="0"/>
              </a:spcBef>
              <a:spcAft>
                <a:spcPts val="0"/>
              </a:spcAft>
              <a:buSzPts val="1400"/>
              <a:buFont typeface="Anaheim"/>
              <a:buChar char="■"/>
              <a:defRPr>
                <a:solidFill>
                  <a:srgbClr val="434343"/>
                </a:solidFill>
              </a:defRPr>
            </a:lvl3pPr>
            <a:lvl4pPr marL="1828800" lvl="3" indent="-317500" rtl="0">
              <a:lnSpc>
                <a:spcPct val="115000"/>
              </a:lnSpc>
              <a:spcBef>
                <a:spcPts val="0"/>
              </a:spcBef>
              <a:spcAft>
                <a:spcPts val="0"/>
              </a:spcAft>
              <a:buSzPts val="1400"/>
              <a:buFont typeface="Anaheim"/>
              <a:buChar char="●"/>
              <a:defRPr>
                <a:solidFill>
                  <a:srgbClr val="434343"/>
                </a:solidFill>
              </a:defRPr>
            </a:lvl4pPr>
            <a:lvl5pPr marL="2286000" lvl="4" indent="-317500" rtl="0">
              <a:lnSpc>
                <a:spcPct val="115000"/>
              </a:lnSpc>
              <a:spcBef>
                <a:spcPts val="0"/>
              </a:spcBef>
              <a:spcAft>
                <a:spcPts val="0"/>
              </a:spcAft>
              <a:buSzPts val="1400"/>
              <a:buFont typeface="Anaheim"/>
              <a:buChar char="○"/>
              <a:defRPr>
                <a:solidFill>
                  <a:srgbClr val="434343"/>
                </a:solidFill>
              </a:defRPr>
            </a:lvl5pPr>
            <a:lvl6pPr marL="2743200" lvl="5" indent="-317500" rtl="0">
              <a:lnSpc>
                <a:spcPct val="115000"/>
              </a:lnSpc>
              <a:spcBef>
                <a:spcPts val="0"/>
              </a:spcBef>
              <a:spcAft>
                <a:spcPts val="0"/>
              </a:spcAft>
              <a:buSzPts val="1400"/>
              <a:buFont typeface="Anaheim"/>
              <a:buChar char="■"/>
              <a:defRPr>
                <a:solidFill>
                  <a:srgbClr val="434343"/>
                </a:solidFill>
              </a:defRPr>
            </a:lvl6pPr>
            <a:lvl7pPr marL="3200400" lvl="6" indent="-317500" rtl="0">
              <a:lnSpc>
                <a:spcPct val="115000"/>
              </a:lnSpc>
              <a:spcBef>
                <a:spcPts val="0"/>
              </a:spcBef>
              <a:spcAft>
                <a:spcPts val="0"/>
              </a:spcAft>
              <a:buSzPts val="1400"/>
              <a:buFont typeface="Anaheim"/>
              <a:buChar char="●"/>
              <a:defRPr>
                <a:solidFill>
                  <a:srgbClr val="434343"/>
                </a:solidFill>
              </a:defRPr>
            </a:lvl7pPr>
            <a:lvl8pPr marL="3657600" lvl="7" indent="-317500" rtl="0">
              <a:lnSpc>
                <a:spcPct val="115000"/>
              </a:lnSpc>
              <a:spcBef>
                <a:spcPts val="0"/>
              </a:spcBef>
              <a:spcAft>
                <a:spcPts val="0"/>
              </a:spcAft>
              <a:buSzPts val="1400"/>
              <a:buFont typeface="Anaheim"/>
              <a:buChar char="○"/>
              <a:defRPr>
                <a:solidFill>
                  <a:srgbClr val="434343"/>
                </a:solidFill>
              </a:defRPr>
            </a:lvl8pPr>
            <a:lvl9pPr marL="4114800" lvl="8" indent="-317500" rtl="0">
              <a:lnSpc>
                <a:spcPct val="115000"/>
              </a:lnSpc>
              <a:spcBef>
                <a:spcPts val="0"/>
              </a:spcBef>
              <a:spcAft>
                <a:spcPts val="0"/>
              </a:spcAft>
              <a:buSzPts val="1400"/>
              <a:buFont typeface="Anaheim"/>
              <a:buChar char="■"/>
              <a:defRPr>
                <a:solidFill>
                  <a:srgbClr val="434343"/>
                </a:solidFill>
              </a:defRPr>
            </a:lvl9pPr>
          </a:lstStyle>
          <a:p>
            <a:endParaRPr/>
          </a:p>
        </p:txBody>
      </p:sp>
      <p:sp>
        <p:nvSpPr>
          <p:cNvPr id="104" name="Google Shape;104;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500"/>
              <a:buNone/>
              <a:defRPr/>
            </a:lvl1pPr>
            <a:lvl2pPr lvl="1" rtl="0">
              <a:spcBef>
                <a:spcPts val="0"/>
              </a:spcBef>
              <a:spcAft>
                <a:spcPts val="0"/>
              </a:spcAft>
              <a:buClr>
                <a:schemeClr val="accent1"/>
              </a:buClr>
              <a:buSzPts val="3500"/>
              <a:buNone/>
              <a:defRPr>
                <a:solidFill>
                  <a:schemeClr val="accent1"/>
                </a:solidFill>
              </a:defRPr>
            </a:lvl2pPr>
            <a:lvl3pPr lvl="2" rtl="0">
              <a:spcBef>
                <a:spcPts val="0"/>
              </a:spcBef>
              <a:spcAft>
                <a:spcPts val="0"/>
              </a:spcAft>
              <a:buClr>
                <a:schemeClr val="accent1"/>
              </a:buClr>
              <a:buSzPts val="3500"/>
              <a:buNone/>
              <a:defRPr>
                <a:solidFill>
                  <a:schemeClr val="accent1"/>
                </a:solidFill>
              </a:defRPr>
            </a:lvl3pPr>
            <a:lvl4pPr lvl="3" rtl="0">
              <a:spcBef>
                <a:spcPts val="0"/>
              </a:spcBef>
              <a:spcAft>
                <a:spcPts val="0"/>
              </a:spcAft>
              <a:buClr>
                <a:schemeClr val="accent1"/>
              </a:buClr>
              <a:buSzPts val="3500"/>
              <a:buNone/>
              <a:defRPr>
                <a:solidFill>
                  <a:schemeClr val="accent1"/>
                </a:solidFill>
              </a:defRPr>
            </a:lvl4pPr>
            <a:lvl5pPr lvl="4" rtl="0">
              <a:spcBef>
                <a:spcPts val="0"/>
              </a:spcBef>
              <a:spcAft>
                <a:spcPts val="0"/>
              </a:spcAft>
              <a:buClr>
                <a:schemeClr val="accent1"/>
              </a:buClr>
              <a:buSzPts val="3500"/>
              <a:buNone/>
              <a:defRPr>
                <a:solidFill>
                  <a:schemeClr val="accent1"/>
                </a:solidFill>
              </a:defRPr>
            </a:lvl5pPr>
            <a:lvl6pPr lvl="5" rtl="0">
              <a:spcBef>
                <a:spcPts val="0"/>
              </a:spcBef>
              <a:spcAft>
                <a:spcPts val="0"/>
              </a:spcAft>
              <a:buClr>
                <a:schemeClr val="accent1"/>
              </a:buClr>
              <a:buSzPts val="3500"/>
              <a:buNone/>
              <a:defRPr>
                <a:solidFill>
                  <a:schemeClr val="accent1"/>
                </a:solidFill>
              </a:defRPr>
            </a:lvl6pPr>
            <a:lvl7pPr lvl="6" rtl="0">
              <a:spcBef>
                <a:spcPts val="0"/>
              </a:spcBef>
              <a:spcAft>
                <a:spcPts val="0"/>
              </a:spcAft>
              <a:buClr>
                <a:schemeClr val="accent1"/>
              </a:buClr>
              <a:buSzPts val="3500"/>
              <a:buNone/>
              <a:defRPr>
                <a:solidFill>
                  <a:schemeClr val="accent1"/>
                </a:solidFill>
              </a:defRPr>
            </a:lvl7pPr>
            <a:lvl8pPr lvl="7" rtl="0">
              <a:spcBef>
                <a:spcPts val="0"/>
              </a:spcBef>
              <a:spcAft>
                <a:spcPts val="0"/>
              </a:spcAft>
              <a:buClr>
                <a:schemeClr val="accent1"/>
              </a:buClr>
              <a:buSzPts val="3500"/>
              <a:buNone/>
              <a:defRPr>
                <a:solidFill>
                  <a:schemeClr val="accent1"/>
                </a:solidFill>
              </a:defRPr>
            </a:lvl8pPr>
            <a:lvl9pPr lvl="8" rtl="0">
              <a:spcBef>
                <a:spcPts val="0"/>
              </a:spcBef>
              <a:spcAft>
                <a:spcPts val="0"/>
              </a:spcAft>
              <a:buClr>
                <a:schemeClr val="accent1"/>
              </a:buClr>
              <a:buSzPts val="3500"/>
              <a:buNone/>
              <a:defRPr>
                <a:solidFill>
                  <a:schemeClr val="accent1"/>
                </a:solidFill>
              </a:defRPr>
            </a:lvl9pPr>
          </a:lstStyle>
          <a:p>
            <a:endParaRPr/>
          </a:p>
        </p:txBody>
      </p:sp>
      <p:sp>
        <p:nvSpPr>
          <p:cNvPr id="105" name="Google Shape;105;p7"/>
          <p:cNvSpPr/>
          <p:nvPr/>
        </p:nvSpPr>
        <p:spPr>
          <a:xfrm>
            <a:off x="279900" y="2415238"/>
            <a:ext cx="8584038" cy="2484915"/>
          </a:xfrm>
          <a:custGeom>
            <a:avLst/>
            <a:gdLst/>
            <a:ahLst/>
            <a:cxnLst/>
            <a:rect l="l" t="t" r="r" b="b"/>
            <a:pathLst>
              <a:path w="227452" h="65843" extrusionOk="0">
                <a:moveTo>
                  <a:pt x="88800" y="0"/>
                </a:moveTo>
                <a:cubicBezTo>
                  <a:pt x="78068" y="0"/>
                  <a:pt x="69106" y="8113"/>
                  <a:pt x="59849" y="13775"/>
                </a:cubicBezTo>
                <a:cubicBezTo>
                  <a:pt x="48657" y="20632"/>
                  <a:pt x="35652" y="24128"/>
                  <a:pt x="22660" y="24128"/>
                </a:cubicBezTo>
                <a:cubicBezTo>
                  <a:pt x="14976" y="24128"/>
                  <a:pt x="7297" y="22905"/>
                  <a:pt x="0" y="20431"/>
                </a:cubicBezTo>
                <a:lnTo>
                  <a:pt x="0" y="59763"/>
                </a:lnTo>
                <a:cubicBezTo>
                  <a:pt x="0" y="63107"/>
                  <a:pt x="2706" y="65842"/>
                  <a:pt x="6079" y="65842"/>
                </a:cubicBezTo>
                <a:lnTo>
                  <a:pt x="221372" y="65842"/>
                </a:lnTo>
                <a:cubicBezTo>
                  <a:pt x="224746" y="65842"/>
                  <a:pt x="227451" y="63107"/>
                  <a:pt x="227451" y="59763"/>
                </a:cubicBezTo>
                <a:lnTo>
                  <a:pt x="227451" y="13775"/>
                </a:lnTo>
                <a:cubicBezTo>
                  <a:pt x="220943" y="11004"/>
                  <a:pt x="213752" y="9903"/>
                  <a:pt x="206564" y="9903"/>
                </a:cubicBezTo>
                <a:cubicBezTo>
                  <a:pt x="203580" y="9903"/>
                  <a:pt x="200597" y="10092"/>
                  <a:pt x="197664" y="10431"/>
                </a:cubicBezTo>
                <a:cubicBezTo>
                  <a:pt x="184685" y="11921"/>
                  <a:pt x="172162" y="16024"/>
                  <a:pt x="159304" y="18334"/>
                </a:cubicBezTo>
                <a:cubicBezTo>
                  <a:pt x="153998" y="19275"/>
                  <a:pt x="148546" y="19890"/>
                  <a:pt x="143142" y="19890"/>
                </a:cubicBezTo>
                <a:cubicBezTo>
                  <a:pt x="135452" y="19890"/>
                  <a:pt x="127858" y="18645"/>
                  <a:pt x="120914" y="15325"/>
                </a:cubicBezTo>
                <a:cubicBezTo>
                  <a:pt x="110215" y="10218"/>
                  <a:pt x="101036" y="218"/>
                  <a:pt x="89273" y="6"/>
                </a:cubicBezTo>
                <a:cubicBezTo>
                  <a:pt x="89115" y="2"/>
                  <a:pt x="88957" y="0"/>
                  <a:pt x="88800" y="0"/>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7210254" y="4052524"/>
            <a:ext cx="1482900" cy="848700"/>
            <a:chOff x="7210254" y="4075699"/>
            <a:chExt cx="1482900" cy="848700"/>
          </a:xfrm>
        </p:grpSpPr>
        <p:cxnSp>
          <p:nvCxnSpPr>
            <p:cNvPr id="107" name="Google Shape;107;p7"/>
            <p:cNvCxnSpPr/>
            <p:nvPr/>
          </p:nvCxnSpPr>
          <p:spPr>
            <a:xfrm>
              <a:off x="7425350"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08" name="Google Shape;108;p7"/>
            <p:cNvCxnSpPr/>
            <p:nvPr/>
          </p:nvCxnSpPr>
          <p:spPr>
            <a:xfrm>
              <a:off x="7641415"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09" name="Google Shape;109;p7"/>
            <p:cNvCxnSpPr/>
            <p:nvPr/>
          </p:nvCxnSpPr>
          <p:spPr>
            <a:xfrm>
              <a:off x="7857480"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0" name="Google Shape;110;p7"/>
            <p:cNvCxnSpPr/>
            <p:nvPr/>
          </p:nvCxnSpPr>
          <p:spPr>
            <a:xfrm>
              <a:off x="8073545"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1" name="Google Shape;111;p7"/>
            <p:cNvCxnSpPr/>
            <p:nvPr/>
          </p:nvCxnSpPr>
          <p:spPr>
            <a:xfrm>
              <a:off x="8289610"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2" name="Google Shape;112;p7"/>
            <p:cNvCxnSpPr/>
            <p:nvPr/>
          </p:nvCxnSpPr>
          <p:spPr>
            <a:xfrm>
              <a:off x="8505675" y="4075699"/>
              <a:ext cx="0" cy="848700"/>
            </a:xfrm>
            <a:prstGeom prst="straightConnector1">
              <a:avLst/>
            </a:prstGeom>
            <a:noFill/>
            <a:ln w="9525" cap="flat" cmpd="sng">
              <a:solidFill>
                <a:schemeClr val="accent3"/>
              </a:solidFill>
              <a:prstDash val="solid"/>
              <a:round/>
              <a:headEnd type="none" w="med" len="med"/>
              <a:tailEnd type="none" w="med" len="med"/>
            </a:ln>
          </p:spPr>
        </p:cxnSp>
        <p:cxnSp>
          <p:nvCxnSpPr>
            <p:cNvPr id="113" name="Google Shape;113;p7"/>
            <p:cNvCxnSpPr/>
            <p:nvPr/>
          </p:nvCxnSpPr>
          <p:spPr>
            <a:xfrm>
              <a:off x="7951704" y="35348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114" name="Google Shape;114;p7"/>
            <p:cNvCxnSpPr/>
            <p:nvPr/>
          </p:nvCxnSpPr>
          <p:spPr>
            <a:xfrm>
              <a:off x="7951704" y="37508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115" name="Google Shape;115;p7"/>
            <p:cNvCxnSpPr/>
            <p:nvPr/>
          </p:nvCxnSpPr>
          <p:spPr>
            <a:xfrm>
              <a:off x="7951704" y="3966936"/>
              <a:ext cx="0" cy="1482900"/>
            </a:xfrm>
            <a:prstGeom prst="straightConnector1">
              <a:avLst/>
            </a:prstGeom>
            <a:noFill/>
            <a:ln w="9525" cap="flat" cmpd="sng">
              <a:solidFill>
                <a:schemeClr val="accent3"/>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828575" y="1321750"/>
            <a:ext cx="6386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8" name="Google Shape;138;p9"/>
          <p:cNvSpPr txBox="1">
            <a:spLocks noGrp="1"/>
          </p:cNvSpPr>
          <p:nvPr>
            <p:ph type="subTitle" idx="1"/>
          </p:nvPr>
        </p:nvSpPr>
        <p:spPr>
          <a:xfrm>
            <a:off x="828575" y="2163538"/>
            <a:ext cx="4661100" cy="119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9" name="Google Shape;139;p9"/>
          <p:cNvGrpSpPr/>
          <p:nvPr/>
        </p:nvGrpSpPr>
        <p:grpSpPr>
          <a:xfrm>
            <a:off x="6188681" y="2227829"/>
            <a:ext cx="5346300" cy="5346300"/>
            <a:chOff x="6188681" y="2227829"/>
            <a:chExt cx="5346300" cy="5346300"/>
          </a:xfrm>
        </p:grpSpPr>
        <p:sp>
          <p:nvSpPr>
            <p:cNvPr id="140" name="Google Shape;140;p9"/>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9"/>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9"/>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9"/>
          <p:cNvSpPr/>
          <p:nvPr/>
        </p:nvSpPr>
        <p:spPr>
          <a:xfrm>
            <a:off x="3792900" y="236425"/>
            <a:ext cx="5068928" cy="4663842"/>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290"/>
        <p:cNvGrpSpPr/>
        <p:nvPr/>
      </p:nvGrpSpPr>
      <p:grpSpPr>
        <a:xfrm>
          <a:off x="0" y="0"/>
          <a:ext cx="0" cy="0"/>
          <a:chOff x="0" y="0"/>
          <a:chExt cx="0" cy="0"/>
        </a:xfrm>
      </p:grpSpPr>
      <p:sp>
        <p:nvSpPr>
          <p:cNvPr id="291" name="Google Shape;291;p22"/>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2"/>
          <p:cNvSpPr txBox="1">
            <a:spLocks noGrp="1"/>
          </p:cNvSpPr>
          <p:nvPr>
            <p:ph type="title"/>
          </p:nvPr>
        </p:nvSpPr>
        <p:spPr>
          <a:xfrm>
            <a:off x="715100" y="2296888"/>
            <a:ext cx="40101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93" name="Google Shape;293;p22"/>
          <p:cNvSpPr txBox="1">
            <a:spLocks noGrp="1"/>
          </p:cNvSpPr>
          <p:nvPr>
            <p:ph type="title" idx="2" hasCustomPrompt="1"/>
          </p:nvPr>
        </p:nvSpPr>
        <p:spPr>
          <a:xfrm>
            <a:off x="2146775" y="1481563"/>
            <a:ext cx="1140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3600">
                <a:solidFill>
                  <a:schemeClr val="lt1"/>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94" name="Google Shape;294;p22"/>
          <p:cNvSpPr txBox="1">
            <a:spLocks noGrp="1"/>
          </p:cNvSpPr>
          <p:nvPr>
            <p:ph type="subTitle" idx="1"/>
          </p:nvPr>
        </p:nvSpPr>
        <p:spPr>
          <a:xfrm>
            <a:off x="806813" y="3294588"/>
            <a:ext cx="3820200" cy="34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295" name="Google Shape;295;p22"/>
          <p:cNvGrpSpPr/>
          <p:nvPr/>
        </p:nvGrpSpPr>
        <p:grpSpPr>
          <a:xfrm>
            <a:off x="531804" y="243349"/>
            <a:ext cx="1482900" cy="822600"/>
            <a:chOff x="531804" y="243349"/>
            <a:chExt cx="1482900" cy="822600"/>
          </a:xfrm>
        </p:grpSpPr>
        <p:cxnSp>
          <p:nvCxnSpPr>
            <p:cNvPr id="296" name="Google Shape;296;p22"/>
            <p:cNvCxnSpPr/>
            <p:nvPr/>
          </p:nvCxnSpPr>
          <p:spPr>
            <a:xfrm>
              <a:off x="74690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297" name="Google Shape;297;p22"/>
            <p:cNvCxnSpPr/>
            <p:nvPr/>
          </p:nvCxnSpPr>
          <p:spPr>
            <a:xfrm>
              <a:off x="96296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298" name="Google Shape;298;p22"/>
            <p:cNvCxnSpPr/>
            <p:nvPr/>
          </p:nvCxnSpPr>
          <p:spPr>
            <a:xfrm>
              <a:off x="117903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299" name="Google Shape;299;p22"/>
            <p:cNvCxnSpPr/>
            <p:nvPr/>
          </p:nvCxnSpPr>
          <p:spPr>
            <a:xfrm>
              <a:off x="139509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300" name="Google Shape;300;p22"/>
            <p:cNvCxnSpPr/>
            <p:nvPr/>
          </p:nvCxnSpPr>
          <p:spPr>
            <a:xfrm>
              <a:off x="1611160"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301" name="Google Shape;301;p22"/>
            <p:cNvCxnSpPr/>
            <p:nvPr/>
          </p:nvCxnSpPr>
          <p:spPr>
            <a:xfrm>
              <a:off x="1827225" y="243349"/>
              <a:ext cx="0" cy="822600"/>
            </a:xfrm>
            <a:prstGeom prst="straightConnector1">
              <a:avLst/>
            </a:prstGeom>
            <a:noFill/>
            <a:ln w="9525" cap="flat" cmpd="sng">
              <a:solidFill>
                <a:schemeClr val="accent3"/>
              </a:solidFill>
              <a:prstDash val="solid"/>
              <a:round/>
              <a:headEnd type="none" w="med" len="med"/>
              <a:tailEnd type="none" w="med" len="med"/>
            </a:ln>
          </p:spPr>
        </p:cxnSp>
        <p:cxnSp>
          <p:nvCxnSpPr>
            <p:cNvPr id="302" name="Google Shape;302;p22"/>
            <p:cNvCxnSpPr/>
            <p:nvPr/>
          </p:nvCxnSpPr>
          <p:spPr>
            <a:xfrm>
              <a:off x="1273254" y="-297538"/>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303" name="Google Shape;303;p22"/>
            <p:cNvCxnSpPr/>
            <p:nvPr/>
          </p:nvCxnSpPr>
          <p:spPr>
            <a:xfrm>
              <a:off x="1273254" y="-8147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304" name="Google Shape;304;p22"/>
            <p:cNvCxnSpPr/>
            <p:nvPr/>
          </p:nvCxnSpPr>
          <p:spPr>
            <a:xfrm>
              <a:off x="1273254" y="134586"/>
              <a:ext cx="0" cy="1482900"/>
            </a:xfrm>
            <a:prstGeom prst="straightConnector1">
              <a:avLst/>
            </a:prstGeom>
            <a:noFill/>
            <a:ln w="9525" cap="flat" cmpd="sng">
              <a:solidFill>
                <a:schemeClr val="accent3"/>
              </a:solidFill>
              <a:prstDash val="solid"/>
              <a:round/>
              <a:headEnd type="none" w="med" len="med"/>
              <a:tailEnd type="none" w="med" len="med"/>
            </a:ln>
          </p:spPr>
        </p:cxnSp>
      </p:grpSp>
      <p:sp>
        <p:nvSpPr>
          <p:cNvPr id="305" name="Google Shape;305;p22"/>
          <p:cNvSpPr/>
          <p:nvPr/>
        </p:nvSpPr>
        <p:spPr>
          <a:xfrm>
            <a:off x="3792900" y="236425"/>
            <a:ext cx="5068928" cy="4663842"/>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51"/>
        <p:cNvGrpSpPr/>
        <p:nvPr/>
      </p:nvGrpSpPr>
      <p:grpSpPr>
        <a:xfrm>
          <a:off x="0" y="0"/>
          <a:ext cx="0" cy="0"/>
          <a:chOff x="0" y="0"/>
          <a:chExt cx="0" cy="0"/>
        </a:xfrm>
      </p:grpSpPr>
      <p:sp>
        <p:nvSpPr>
          <p:cNvPr id="552" name="Google Shape;552;p33"/>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3"/>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3"/>
          <p:cNvSpPr/>
          <p:nvPr/>
        </p:nvSpPr>
        <p:spPr>
          <a:xfrm>
            <a:off x="3792900" y="242625"/>
            <a:ext cx="5068928" cy="4657776"/>
          </a:xfrm>
          <a:custGeom>
            <a:avLst/>
            <a:gdLst/>
            <a:ahLst/>
            <a:cxnLst/>
            <a:rect l="l" t="t" r="r" b="b"/>
            <a:pathLst>
              <a:path w="164229" h="151645" extrusionOk="0">
                <a:moveTo>
                  <a:pt x="120125" y="1"/>
                </a:moveTo>
                <a:cubicBezTo>
                  <a:pt x="112222" y="2736"/>
                  <a:pt x="105200" y="7052"/>
                  <a:pt x="100580" y="13587"/>
                </a:cubicBezTo>
                <a:cubicBezTo>
                  <a:pt x="96933" y="18755"/>
                  <a:pt x="95717" y="25290"/>
                  <a:pt x="95899" y="31582"/>
                </a:cubicBezTo>
                <a:cubicBezTo>
                  <a:pt x="96082" y="37904"/>
                  <a:pt x="97389" y="44135"/>
                  <a:pt x="97875" y="50427"/>
                </a:cubicBezTo>
                <a:cubicBezTo>
                  <a:pt x="98696" y="60913"/>
                  <a:pt x="96720" y="72524"/>
                  <a:pt x="88817" y="79424"/>
                </a:cubicBezTo>
                <a:cubicBezTo>
                  <a:pt x="79060" y="87965"/>
                  <a:pt x="62859" y="87266"/>
                  <a:pt x="54987" y="97540"/>
                </a:cubicBezTo>
                <a:cubicBezTo>
                  <a:pt x="52707" y="100519"/>
                  <a:pt x="51400" y="104166"/>
                  <a:pt x="50367" y="107783"/>
                </a:cubicBezTo>
                <a:cubicBezTo>
                  <a:pt x="48634" y="113832"/>
                  <a:pt x="47479" y="120094"/>
                  <a:pt x="44895" y="125838"/>
                </a:cubicBezTo>
                <a:cubicBezTo>
                  <a:pt x="42312" y="131583"/>
                  <a:pt x="37995" y="136933"/>
                  <a:pt x="32008" y="138908"/>
                </a:cubicBezTo>
                <a:cubicBezTo>
                  <a:pt x="29287" y="139803"/>
                  <a:pt x="26428" y="139956"/>
                  <a:pt x="23540" y="139956"/>
                </a:cubicBezTo>
                <a:cubicBezTo>
                  <a:pt x="22032" y="139956"/>
                  <a:pt x="20516" y="139915"/>
                  <a:pt x="19007" y="139915"/>
                </a:cubicBezTo>
                <a:cubicBezTo>
                  <a:pt x="16241" y="139915"/>
                  <a:pt x="13500" y="140055"/>
                  <a:pt x="10883" y="140854"/>
                </a:cubicBezTo>
                <a:cubicBezTo>
                  <a:pt x="5806" y="142434"/>
                  <a:pt x="1703" y="146629"/>
                  <a:pt x="1" y="151644"/>
                </a:cubicBezTo>
                <a:lnTo>
                  <a:pt x="158150" y="151644"/>
                </a:lnTo>
                <a:cubicBezTo>
                  <a:pt x="161493" y="151644"/>
                  <a:pt x="164229" y="148909"/>
                  <a:pt x="164229" y="145565"/>
                </a:cubicBezTo>
                <a:lnTo>
                  <a:pt x="164229" y="6080"/>
                </a:lnTo>
                <a:cubicBezTo>
                  <a:pt x="164229" y="2706"/>
                  <a:pt x="161493" y="1"/>
                  <a:pt x="158150" y="1"/>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33"/>
          <p:cNvGrpSpPr/>
          <p:nvPr/>
        </p:nvGrpSpPr>
        <p:grpSpPr>
          <a:xfrm>
            <a:off x="1157279" y="243300"/>
            <a:ext cx="1482900" cy="824400"/>
            <a:chOff x="6978579" y="243300"/>
            <a:chExt cx="1482900" cy="824400"/>
          </a:xfrm>
        </p:grpSpPr>
        <p:cxnSp>
          <p:nvCxnSpPr>
            <p:cNvPr id="556" name="Google Shape;556;p33"/>
            <p:cNvCxnSpPr/>
            <p:nvPr/>
          </p:nvCxnSpPr>
          <p:spPr>
            <a:xfrm>
              <a:off x="7193675"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57" name="Google Shape;557;p33"/>
            <p:cNvCxnSpPr/>
            <p:nvPr/>
          </p:nvCxnSpPr>
          <p:spPr>
            <a:xfrm>
              <a:off x="7409740"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58" name="Google Shape;558;p33"/>
            <p:cNvCxnSpPr/>
            <p:nvPr/>
          </p:nvCxnSpPr>
          <p:spPr>
            <a:xfrm>
              <a:off x="7625805"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59" name="Google Shape;559;p33"/>
            <p:cNvCxnSpPr/>
            <p:nvPr/>
          </p:nvCxnSpPr>
          <p:spPr>
            <a:xfrm>
              <a:off x="7841870"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60" name="Google Shape;560;p33"/>
            <p:cNvCxnSpPr/>
            <p:nvPr/>
          </p:nvCxnSpPr>
          <p:spPr>
            <a:xfrm>
              <a:off x="8057935"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61" name="Google Shape;561;p33"/>
            <p:cNvCxnSpPr/>
            <p:nvPr/>
          </p:nvCxnSpPr>
          <p:spPr>
            <a:xfrm>
              <a:off x="8274000" y="243300"/>
              <a:ext cx="0" cy="824400"/>
            </a:xfrm>
            <a:prstGeom prst="straightConnector1">
              <a:avLst/>
            </a:prstGeom>
            <a:noFill/>
            <a:ln w="9525" cap="flat" cmpd="sng">
              <a:solidFill>
                <a:schemeClr val="accent3"/>
              </a:solidFill>
              <a:prstDash val="solid"/>
              <a:round/>
              <a:headEnd type="none" w="med" len="med"/>
              <a:tailEnd type="none" w="med" len="med"/>
            </a:ln>
          </p:spPr>
        </p:cxnSp>
        <p:cxnSp>
          <p:nvCxnSpPr>
            <p:cNvPr id="562" name="Google Shape;562;p33"/>
            <p:cNvCxnSpPr/>
            <p:nvPr/>
          </p:nvCxnSpPr>
          <p:spPr>
            <a:xfrm>
              <a:off x="7720029" y="-32262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63" name="Google Shape;563;p33"/>
            <p:cNvCxnSpPr/>
            <p:nvPr/>
          </p:nvCxnSpPr>
          <p:spPr>
            <a:xfrm>
              <a:off x="7720029" y="-10656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64" name="Google Shape;564;p33"/>
            <p:cNvCxnSpPr/>
            <p:nvPr/>
          </p:nvCxnSpPr>
          <p:spPr>
            <a:xfrm>
              <a:off x="7720029" y="109497"/>
              <a:ext cx="0" cy="1482900"/>
            </a:xfrm>
            <a:prstGeom prst="straightConnector1">
              <a:avLst/>
            </a:prstGeom>
            <a:noFill/>
            <a:ln w="9525" cap="flat" cmpd="sng">
              <a:solidFill>
                <a:schemeClr val="accent3"/>
              </a:solidFill>
              <a:prstDash val="solid"/>
              <a:round/>
              <a:headEnd type="none" w="med" len="med"/>
              <a:tailEnd type="none" w="med" len="med"/>
            </a:ln>
          </p:spPr>
        </p:cxnSp>
      </p:grpSp>
      <p:grpSp>
        <p:nvGrpSpPr>
          <p:cNvPr id="565" name="Google Shape;565;p33"/>
          <p:cNvGrpSpPr/>
          <p:nvPr/>
        </p:nvGrpSpPr>
        <p:grpSpPr>
          <a:xfrm>
            <a:off x="6936064" y="2981468"/>
            <a:ext cx="3847197" cy="3847197"/>
            <a:chOff x="6188681" y="2227829"/>
            <a:chExt cx="5346300" cy="5346300"/>
          </a:xfrm>
        </p:grpSpPr>
        <p:sp>
          <p:nvSpPr>
            <p:cNvPr id="566" name="Google Shape;566;p33"/>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3"/>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3"/>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3"/>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70"/>
        <p:cNvGrpSpPr/>
        <p:nvPr/>
      </p:nvGrpSpPr>
      <p:grpSpPr>
        <a:xfrm>
          <a:off x="0" y="0"/>
          <a:ext cx="0" cy="0"/>
          <a:chOff x="0" y="0"/>
          <a:chExt cx="0" cy="0"/>
        </a:xfrm>
      </p:grpSpPr>
      <p:sp>
        <p:nvSpPr>
          <p:cNvPr id="571" name="Google Shape;571;p34"/>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279900" y="243300"/>
            <a:ext cx="8584200" cy="4656900"/>
          </a:xfrm>
          <a:prstGeom prst="roundRect">
            <a:avLst>
              <a:gd name="adj" fmla="val 4665"/>
            </a:avLst>
          </a:prstGeom>
          <a:solidFill>
            <a:schemeClr val="lt1"/>
          </a:solidFill>
          <a:ln>
            <a:noFill/>
          </a:ln>
          <a:effectLst>
            <a:outerShdw blurRad="57150" dist="38100"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34"/>
          <p:cNvGrpSpPr/>
          <p:nvPr/>
        </p:nvGrpSpPr>
        <p:grpSpPr>
          <a:xfrm>
            <a:off x="7210254" y="3834546"/>
            <a:ext cx="1482900" cy="1065600"/>
            <a:chOff x="5912779" y="4216896"/>
            <a:chExt cx="1482900" cy="1065600"/>
          </a:xfrm>
        </p:grpSpPr>
        <p:cxnSp>
          <p:nvCxnSpPr>
            <p:cNvPr id="574" name="Google Shape;574;p34"/>
            <p:cNvCxnSpPr/>
            <p:nvPr/>
          </p:nvCxnSpPr>
          <p:spPr>
            <a:xfrm>
              <a:off x="612787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5" name="Google Shape;575;p34"/>
            <p:cNvCxnSpPr/>
            <p:nvPr/>
          </p:nvCxnSpPr>
          <p:spPr>
            <a:xfrm>
              <a:off x="634394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6" name="Google Shape;576;p34"/>
            <p:cNvCxnSpPr/>
            <p:nvPr/>
          </p:nvCxnSpPr>
          <p:spPr>
            <a:xfrm>
              <a:off x="656000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7" name="Google Shape;577;p34"/>
            <p:cNvCxnSpPr/>
            <p:nvPr/>
          </p:nvCxnSpPr>
          <p:spPr>
            <a:xfrm>
              <a:off x="677607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8" name="Google Shape;578;p34"/>
            <p:cNvCxnSpPr/>
            <p:nvPr/>
          </p:nvCxnSpPr>
          <p:spPr>
            <a:xfrm>
              <a:off x="6992135"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79" name="Google Shape;579;p34"/>
            <p:cNvCxnSpPr/>
            <p:nvPr/>
          </p:nvCxnSpPr>
          <p:spPr>
            <a:xfrm>
              <a:off x="7208200" y="4216896"/>
              <a:ext cx="0" cy="1065600"/>
            </a:xfrm>
            <a:prstGeom prst="straightConnector1">
              <a:avLst/>
            </a:prstGeom>
            <a:noFill/>
            <a:ln w="9525" cap="flat" cmpd="sng">
              <a:solidFill>
                <a:schemeClr val="accent3"/>
              </a:solidFill>
              <a:prstDash val="solid"/>
              <a:round/>
              <a:headEnd type="none" w="med" len="med"/>
              <a:tailEnd type="none" w="med" len="med"/>
            </a:ln>
          </p:spPr>
        </p:cxnSp>
        <p:cxnSp>
          <p:nvCxnSpPr>
            <p:cNvPr id="580" name="Google Shape;580;p34"/>
            <p:cNvCxnSpPr/>
            <p:nvPr/>
          </p:nvCxnSpPr>
          <p:spPr>
            <a:xfrm>
              <a:off x="6654229" y="3676012"/>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81" name="Google Shape;581;p34"/>
            <p:cNvCxnSpPr/>
            <p:nvPr/>
          </p:nvCxnSpPr>
          <p:spPr>
            <a:xfrm>
              <a:off x="6654229" y="3892074"/>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82" name="Google Shape;582;p34"/>
            <p:cNvCxnSpPr/>
            <p:nvPr/>
          </p:nvCxnSpPr>
          <p:spPr>
            <a:xfrm>
              <a:off x="6654229" y="4108136"/>
              <a:ext cx="0" cy="1482900"/>
            </a:xfrm>
            <a:prstGeom prst="straightConnector1">
              <a:avLst/>
            </a:prstGeom>
            <a:noFill/>
            <a:ln w="9525" cap="flat" cmpd="sng">
              <a:solidFill>
                <a:schemeClr val="accent3"/>
              </a:solidFill>
              <a:prstDash val="solid"/>
              <a:round/>
              <a:headEnd type="none" w="med" len="med"/>
              <a:tailEnd type="none" w="med" len="med"/>
            </a:ln>
          </p:spPr>
        </p:cxnSp>
        <p:cxnSp>
          <p:nvCxnSpPr>
            <p:cNvPr id="583" name="Google Shape;583;p34"/>
            <p:cNvCxnSpPr/>
            <p:nvPr/>
          </p:nvCxnSpPr>
          <p:spPr>
            <a:xfrm>
              <a:off x="6654229" y="4324197"/>
              <a:ext cx="0" cy="1482900"/>
            </a:xfrm>
            <a:prstGeom prst="straightConnector1">
              <a:avLst/>
            </a:prstGeom>
            <a:noFill/>
            <a:ln w="9525" cap="flat" cmpd="sng">
              <a:solidFill>
                <a:schemeClr val="accent3"/>
              </a:solidFill>
              <a:prstDash val="solid"/>
              <a:round/>
              <a:headEnd type="none" w="med" len="med"/>
              <a:tailEnd type="none" w="med" len="med"/>
            </a:ln>
          </p:spPr>
        </p:cxnSp>
      </p:grpSp>
      <p:grpSp>
        <p:nvGrpSpPr>
          <p:cNvPr id="584" name="Google Shape;584;p34"/>
          <p:cNvGrpSpPr/>
          <p:nvPr/>
        </p:nvGrpSpPr>
        <p:grpSpPr>
          <a:xfrm rot="5400000" flipH="1">
            <a:off x="-1672539" y="-1702240"/>
            <a:ext cx="3881414" cy="3881414"/>
            <a:chOff x="6188681" y="2227829"/>
            <a:chExt cx="5346300" cy="5346300"/>
          </a:xfrm>
        </p:grpSpPr>
        <p:sp>
          <p:nvSpPr>
            <p:cNvPr id="585" name="Google Shape;585;p34"/>
            <p:cNvSpPr/>
            <p:nvPr/>
          </p:nvSpPr>
          <p:spPr>
            <a:xfrm flipH="1">
              <a:off x="7106056" y="3145329"/>
              <a:ext cx="3481200" cy="34812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flipH="1">
              <a:off x="6798006" y="2837179"/>
              <a:ext cx="4097400" cy="40974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flipH="1">
              <a:off x="6489756" y="2528929"/>
              <a:ext cx="4713900" cy="47139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flipH="1">
              <a:off x="6188681" y="2227829"/>
              <a:ext cx="5346300" cy="5346300"/>
            </a:xfrm>
            <a:prstGeom prst="arc">
              <a:avLst>
                <a:gd name="adj1" fmla="val 16200000"/>
                <a:gd name="adj2" fmla="val 0"/>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34"/>
          <p:cNvSpPr/>
          <p:nvPr/>
        </p:nvSpPr>
        <p:spPr>
          <a:xfrm>
            <a:off x="279900" y="2415238"/>
            <a:ext cx="8584038" cy="2484915"/>
          </a:xfrm>
          <a:custGeom>
            <a:avLst/>
            <a:gdLst/>
            <a:ahLst/>
            <a:cxnLst/>
            <a:rect l="l" t="t" r="r" b="b"/>
            <a:pathLst>
              <a:path w="227452" h="65843" extrusionOk="0">
                <a:moveTo>
                  <a:pt x="88800" y="0"/>
                </a:moveTo>
                <a:cubicBezTo>
                  <a:pt x="78068" y="0"/>
                  <a:pt x="69106" y="8113"/>
                  <a:pt x="59849" y="13775"/>
                </a:cubicBezTo>
                <a:cubicBezTo>
                  <a:pt x="48657" y="20632"/>
                  <a:pt x="35652" y="24128"/>
                  <a:pt x="22660" y="24128"/>
                </a:cubicBezTo>
                <a:cubicBezTo>
                  <a:pt x="14976" y="24128"/>
                  <a:pt x="7297" y="22905"/>
                  <a:pt x="0" y="20431"/>
                </a:cubicBezTo>
                <a:lnTo>
                  <a:pt x="0" y="59763"/>
                </a:lnTo>
                <a:cubicBezTo>
                  <a:pt x="0" y="63107"/>
                  <a:pt x="2706" y="65842"/>
                  <a:pt x="6079" y="65842"/>
                </a:cubicBezTo>
                <a:lnTo>
                  <a:pt x="221372" y="65842"/>
                </a:lnTo>
                <a:cubicBezTo>
                  <a:pt x="224746" y="65842"/>
                  <a:pt x="227451" y="63107"/>
                  <a:pt x="227451" y="59763"/>
                </a:cubicBezTo>
                <a:lnTo>
                  <a:pt x="227451" y="13775"/>
                </a:lnTo>
                <a:cubicBezTo>
                  <a:pt x="220943" y="11004"/>
                  <a:pt x="213752" y="9903"/>
                  <a:pt x="206564" y="9903"/>
                </a:cubicBezTo>
                <a:cubicBezTo>
                  <a:pt x="203580" y="9903"/>
                  <a:pt x="200597" y="10092"/>
                  <a:pt x="197664" y="10431"/>
                </a:cubicBezTo>
                <a:cubicBezTo>
                  <a:pt x="184685" y="11921"/>
                  <a:pt x="172162" y="16024"/>
                  <a:pt x="159304" y="18334"/>
                </a:cubicBezTo>
                <a:cubicBezTo>
                  <a:pt x="153998" y="19275"/>
                  <a:pt x="148546" y="19890"/>
                  <a:pt x="143142" y="19890"/>
                </a:cubicBezTo>
                <a:cubicBezTo>
                  <a:pt x="135452" y="19890"/>
                  <a:pt x="127858" y="18645"/>
                  <a:pt x="120914" y="15325"/>
                </a:cubicBezTo>
                <a:cubicBezTo>
                  <a:pt x="110215" y="10218"/>
                  <a:pt x="101036" y="218"/>
                  <a:pt x="89273" y="6"/>
                </a:cubicBezTo>
                <a:cubicBezTo>
                  <a:pt x="89115" y="2"/>
                  <a:pt x="88957" y="0"/>
                  <a:pt x="88800" y="0"/>
                </a:cubicBezTo>
                <a:close/>
              </a:path>
            </a:pathLst>
          </a:custGeom>
          <a:solidFill>
            <a:srgbClr val="CCCCCC">
              <a:alpha val="21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1"/>
            </a:gs>
            <a:gs pos="100000">
              <a:srgbClr val="FF8042"/>
            </a:gs>
          </a:gsLst>
          <a:lin ang="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Sora"/>
              <a:buNone/>
              <a:defRPr sz="3500" b="1">
                <a:solidFill>
                  <a:schemeClr val="dk1"/>
                </a:solidFill>
                <a:latin typeface="Sora"/>
                <a:ea typeface="Sora"/>
                <a:cs typeface="Sora"/>
                <a:sym typeface="Sora"/>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68" r:id="rId7"/>
    <p:sldLayoutId id="2147483679" r:id="rId8"/>
    <p:sldLayoutId id="214748368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F33C14D-A7CF-4BE6-83F8-4015F0CCC96F}" type="datetimeFigureOut">
              <a:rPr lang="vi-VN" smtClean="0"/>
              <a:t>01/02/2023</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AC3183-EED0-4148-AD64-BE5A8C821165}" type="slidenum">
              <a:rPr lang="vi-VN" smtClean="0"/>
              <a:t>‹#›</a:t>
            </a:fld>
            <a:endParaRPr lang="vi-VN"/>
          </a:p>
        </p:txBody>
      </p:sp>
    </p:spTree>
    <p:extLst>
      <p:ext uri="{BB962C8B-B14F-4D97-AF65-F5344CB8AC3E}">
        <p14:creationId xmlns:p14="http://schemas.microsoft.com/office/powerpoint/2010/main" val="9010609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0F1575A8-17C5-415D-A572-AEAC9D2CC09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B3D4975-0DBA-4E1A-AA89-C529F1A8AB7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DCB569E-7F79-4384-A2E4-5C3B917776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C7656B-A6F4-46FB-9337-E0DA7BF1371F}" type="datetimeFigureOut">
              <a:rPr lang="en-US" smtClean="0"/>
              <a:t>2/1/2023</a:t>
            </a:fld>
            <a:endParaRPr lang="en-US"/>
          </a:p>
        </p:txBody>
      </p:sp>
      <p:sp>
        <p:nvSpPr>
          <p:cNvPr id="5" name="Chỗ dành sẵn cho Chân trang 4">
            <a:extLst>
              <a:ext uri="{FF2B5EF4-FFF2-40B4-BE49-F238E27FC236}">
                <a16:creationId xmlns:a16="http://schemas.microsoft.com/office/drawing/2014/main" xmlns="" id="{821A0620-A5E0-4FF5-831D-7ED4480FC6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C0678B53-2708-41D7-99F0-D513B73EF06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E02EEDF-6B07-4FD1-AA4E-AA6422AE039E}" type="slidenum">
              <a:rPr lang="en-US" smtClean="0"/>
              <a:t>‹#›</a:t>
            </a:fld>
            <a:endParaRPr lang="en-US"/>
          </a:p>
        </p:txBody>
      </p:sp>
    </p:spTree>
    <p:extLst>
      <p:ext uri="{BB962C8B-B14F-4D97-AF65-F5344CB8AC3E}">
        <p14:creationId xmlns:p14="http://schemas.microsoft.com/office/powerpoint/2010/main" val="36383334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8.wdp"/><Relationship Id="rId7" Type="http://schemas.openxmlformats.org/officeDocument/2006/relationships/diagramQuickStyle" Target="../diagrams/quickStyle1.xml"/><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diagramColors" Target="../diagrams/colors2.xml"/><Relationship Id="rId3" Type="http://schemas.openxmlformats.org/officeDocument/2006/relationships/slideLayout" Target="../slideLayouts/slideLayout7.xml"/><Relationship Id="rId7" Type="http://schemas.microsoft.com/office/2007/relationships/hdphoto" Target="../media/hdphoto8.wdp"/><Relationship Id="rId12"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openxmlformats.org/officeDocument/2006/relationships/diagramLayout" Target="../diagrams/layout2.xml"/><Relationship Id="rId5" Type="http://schemas.openxmlformats.org/officeDocument/2006/relationships/audio" Target="../media/audio2.wav"/><Relationship Id="rId15" Type="http://schemas.openxmlformats.org/officeDocument/2006/relationships/image" Target="../media/image25.png"/><Relationship Id="rId10" Type="http://schemas.openxmlformats.org/officeDocument/2006/relationships/diagramData" Target="../diagrams/data2.xml"/><Relationship Id="rId4" Type="http://schemas.openxmlformats.org/officeDocument/2006/relationships/audio" Target="../media/audio1.wav"/><Relationship Id="rId9" Type="http://schemas.openxmlformats.org/officeDocument/2006/relationships/image" Target="../media/image8.png"/><Relationship Id="rId14"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8.png"/><Relationship Id="rId11" Type="http://schemas.microsoft.com/office/2007/relationships/hdphoto" Target="../media/hdphoto13.wdp"/><Relationship Id="rId5" Type="http://schemas.microsoft.com/office/2007/relationships/hdphoto" Target="../media/hdphoto10.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9.png"/><Relationship Id="rId5" Type="http://schemas.microsoft.com/office/2007/relationships/hdphoto" Target="../media/hdphoto15.wdp"/><Relationship Id="rId10" Type="http://schemas.openxmlformats.org/officeDocument/2006/relationships/image" Target="../media/image38.png"/><Relationship Id="rId4" Type="http://schemas.openxmlformats.org/officeDocument/2006/relationships/image" Target="../media/image34.png"/><Relationship Id="rId9" Type="http://schemas.microsoft.com/office/2007/relationships/hdphoto" Target="../media/hdphoto16.wdp"/></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audio" Target="../media/audio2.wav"/><Relationship Id="rId7" Type="http://schemas.openxmlformats.org/officeDocument/2006/relationships/diagramData" Target="../diagrams/data3.xml"/><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24.png"/><Relationship Id="rId11" Type="http://schemas.microsoft.com/office/2007/relationships/diagramDrawing" Target="../diagrams/drawing3.xml"/><Relationship Id="rId5" Type="http://schemas.microsoft.com/office/2007/relationships/hdphoto" Target="../media/hdphoto8.wdp"/><Relationship Id="rId10" Type="http://schemas.openxmlformats.org/officeDocument/2006/relationships/diagramColors" Target="../diagrams/colors3.xml"/><Relationship Id="rId4" Type="http://schemas.openxmlformats.org/officeDocument/2006/relationships/image" Target="../media/image22.png"/><Relationship Id="rId9"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slide" Target="slide25.xml"/><Relationship Id="rId2" Type="http://schemas.openxmlformats.org/officeDocument/2006/relationships/slide" Target="slide24.xml"/><Relationship Id="rId1" Type="http://schemas.openxmlformats.org/officeDocument/2006/relationships/slideLayout" Target="../slideLayouts/slideLayout7.xml"/><Relationship Id="rId6" Type="http://schemas.openxmlformats.org/officeDocument/2006/relationships/slide" Target="slide27.xm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slide" Target="slide29.xml"/><Relationship Id="rId4" Type="http://schemas.openxmlformats.org/officeDocument/2006/relationships/slide" Target="slide26.xml"/><Relationship Id="rId9" Type="http://schemas.openxmlformats.org/officeDocument/2006/relationships/image" Target="../media/image50.pn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microsoft.com/office/2007/relationships/hdphoto" Target="../media/hdphoto7.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01F6C345-9D8B-2EA6-C9EF-5C27E7C4DB59}"/>
              </a:ext>
            </a:extLst>
          </p:cNvPr>
          <p:cNvSpPr txBox="1"/>
          <p:nvPr/>
        </p:nvSpPr>
        <p:spPr>
          <a:xfrm>
            <a:off x="3058736" y="335426"/>
            <a:ext cx="3305787" cy="646331"/>
          </a:xfrm>
          <a:prstGeom prst="rect">
            <a:avLst/>
          </a:prstGeom>
          <a:noFill/>
        </p:spPr>
        <p:txBody>
          <a:bodyPr wrap="square" rtlCol="0">
            <a:spAutoFit/>
          </a:bodyPr>
          <a:lstStyle/>
          <a:p>
            <a:pPr algn="ctr">
              <a:buClr>
                <a:schemeClr val="dk1"/>
              </a:buClr>
              <a:buSzPts val="3600"/>
              <a:defRPr/>
            </a:pPr>
            <a:r>
              <a:rPr lang="vi-VN" sz="3600" b="1">
                <a:solidFill>
                  <a:srgbClr val="03954A"/>
                </a:solidFill>
                <a:latin typeface="#9Slide03 Montserrat Black" panose="00000A00000000000000" pitchFamily="2" charset="0"/>
                <a:ea typeface="+mn-ea"/>
                <a:cs typeface="Poppins"/>
                <a:sym typeface="Sora"/>
              </a:rPr>
              <a:t>KHỞI ĐỘNG</a:t>
            </a:r>
            <a:endParaRPr lang="en-US" sz="3600" b="1">
              <a:solidFill>
                <a:srgbClr val="03954A"/>
              </a:solidFill>
              <a:latin typeface="#9Slide03 Montserrat Black" panose="00000A00000000000000" pitchFamily="2" charset="0"/>
              <a:ea typeface="+mn-ea"/>
              <a:cs typeface="Poppins"/>
              <a:sym typeface="Sora"/>
            </a:endParaRPr>
          </a:p>
        </p:txBody>
      </p:sp>
      <p:sp>
        <p:nvSpPr>
          <p:cNvPr id="16" name="TextBox 15">
            <a:extLst>
              <a:ext uri="{FF2B5EF4-FFF2-40B4-BE49-F238E27FC236}">
                <a16:creationId xmlns:a16="http://schemas.microsoft.com/office/drawing/2014/main" xmlns="" id="{0919128E-ED9F-45E5-866F-AA739887EDE5}"/>
              </a:ext>
            </a:extLst>
          </p:cNvPr>
          <p:cNvSpPr txBox="1"/>
          <p:nvPr/>
        </p:nvSpPr>
        <p:spPr>
          <a:xfrm>
            <a:off x="2195698" y="4301826"/>
            <a:ext cx="1991429" cy="400110"/>
          </a:xfrm>
          <a:prstGeom prst="rect">
            <a:avLst/>
          </a:prstGeom>
          <a:noFill/>
        </p:spPr>
        <p:txBody>
          <a:bodyPr wrap="square" rtlCol="0">
            <a:spAutoFit/>
          </a:bodyPr>
          <a:lstStyle/>
          <a:p>
            <a:pPr>
              <a:buClrTx/>
              <a:buFontTx/>
              <a:buNone/>
              <a:defRPr/>
            </a:pPr>
            <a:r>
              <a:rPr lang="vi-VN" sz="2000" b="1" kern="1200">
                <a:solidFill>
                  <a:srgbClr val="00B0F0"/>
                </a:solidFill>
                <a:latin typeface="#9Slide03 SFU Futura_09" panose="00000400000000000000" pitchFamily="2" charset="0"/>
                <a:ea typeface="+mn-ea"/>
                <a:cs typeface="+mn-cs"/>
              </a:rPr>
              <a:t>2 phút</a:t>
            </a:r>
            <a:endParaRPr lang="en-US" sz="2000" b="1" kern="1200">
              <a:solidFill>
                <a:srgbClr val="00B0F0"/>
              </a:solidFill>
              <a:latin typeface="#9Slide03 SFU Futura_09" panose="00000400000000000000" pitchFamily="2" charset="0"/>
              <a:ea typeface="+mn-ea"/>
              <a:cs typeface="+mn-cs"/>
            </a:endParaRPr>
          </a:p>
        </p:txBody>
      </p:sp>
      <p:sp>
        <p:nvSpPr>
          <p:cNvPr id="17" name="TextBox 16">
            <a:extLst>
              <a:ext uri="{FF2B5EF4-FFF2-40B4-BE49-F238E27FC236}">
                <a16:creationId xmlns:a16="http://schemas.microsoft.com/office/drawing/2014/main" xmlns="" id="{2F2DCFC7-94DB-DE49-77C1-7C70D958E4F5}"/>
              </a:ext>
            </a:extLst>
          </p:cNvPr>
          <p:cNvSpPr txBox="1"/>
          <p:nvPr/>
        </p:nvSpPr>
        <p:spPr>
          <a:xfrm>
            <a:off x="4399728" y="2211443"/>
            <a:ext cx="4344222" cy="2369880"/>
          </a:xfrm>
          <a:custGeom>
            <a:avLst/>
            <a:gdLst>
              <a:gd name="connsiteX0" fmla="*/ 0 w 4344222"/>
              <a:gd name="connsiteY0" fmla="*/ 0 h 2369880"/>
              <a:gd name="connsiteX1" fmla="*/ 629912 w 4344222"/>
              <a:gd name="connsiteY1" fmla="*/ 0 h 2369880"/>
              <a:gd name="connsiteX2" fmla="*/ 1042613 w 4344222"/>
              <a:gd name="connsiteY2" fmla="*/ 0 h 2369880"/>
              <a:gd name="connsiteX3" fmla="*/ 1542199 w 4344222"/>
              <a:gd name="connsiteY3" fmla="*/ 0 h 2369880"/>
              <a:gd name="connsiteX4" fmla="*/ 2041784 w 4344222"/>
              <a:gd name="connsiteY4" fmla="*/ 0 h 2369880"/>
              <a:gd name="connsiteX5" fmla="*/ 2454485 w 4344222"/>
              <a:gd name="connsiteY5" fmla="*/ 0 h 2369880"/>
              <a:gd name="connsiteX6" fmla="*/ 3040955 w 4344222"/>
              <a:gd name="connsiteY6" fmla="*/ 0 h 2369880"/>
              <a:gd name="connsiteX7" fmla="*/ 3583983 w 4344222"/>
              <a:gd name="connsiteY7" fmla="*/ 0 h 2369880"/>
              <a:gd name="connsiteX8" fmla="*/ 4344222 w 4344222"/>
              <a:gd name="connsiteY8" fmla="*/ 0 h 2369880"/>
              <a:gd name="connsiteX9" fmla="*/ 4344222 w 4344222"/>
              <a:gd name="connsiteY9" fmla="*/ 521374 h 2369880"/>
              <a:gd name="connsiteX10" fmla="*/ 4344222 w 4344222"/>
              <a:gd name="connsiteY10" fmla="*/ 1090145 h 2369880"/>
              <a:gd name="connsiteX11" fmla="*/ 4344222 w 4344222"/>
              <a:gd name="connsiteY11" fmla="*/ 1611518 h 2369880"/>
              <a:gd name="connsiteX12" fmla="*/ 4344222 w 4344222"/>
              <a:gd name="connsiteY12" fmla="*/ 2369880 h 2369880"/>
              <a:gd name="connsiteX13" fmla="*/ 3714310 w 4344222"/>
              <a:gd name="connsiteY13" fmla="*/ 2369880 h 2369880"/>
              <a:gd name="connsiteX14" fmla="*/ 3258167 w 4344222"/>
              <a:gd name="connsiteY14" fmla="*/ 2369880 h 2369880"/>
              <a:gd name="connsiteX15" fmla="*/ 2758581 w 4344222"/>
              <a:gd name="connsiteY15" fmla="*/ 2369880 h 2369880"/>
              <a:gd name="connsiteX16" fmla="*/ 2302438 w 4344222"/>
              <a:gd name="connsiteY16" fmla="*/ 2369880 h 2369880"/>
              <a:gd name="connsiteX17" fmla="*/ 1802852 w 4344222"/>
              <a:gd name="connsiteY17" fmla="*/ 2369880 h 2369880"/>
              <a:gd name="connsiteX18" fmla="*/ 1346709 w 4344222"/>
              <a:gd name="connsiteY18" fmla="*/ 2369880 h 2369880"/>
              <a:gd name="connsiteX19" fmla="*/ 847123 w 4344222"/>
              <a:gd name="connsiteY19" fmla="*/ 2369880 h 2369880"/>
              <a:gd name="connsiteX20" fmla="*/ 0 w 4344222"/>
              <a:gd name="connsiteY20" fmla="*/ 2369880 h 2369880"/>
              <a:gd name="connsiteX21" fmla="*/ 0 w 4344222"/>
              <a:gd name="connsiteY21" fmla="*/ 1777410 h 2369880"/>
              <a:gd name="connsiteX22" fmla="*/ 0 w 4344222"/>
              <a:gd name="connsiteY22" fmla="*/ 1161241 h 2369880"/>
              <a:gd name="connsiteX23" fmla="*/ 0 w 4344222"/>
              <a:gd name="connsiteY23" fmla="*/ 568771 h 2369880"/>
              <a:gd name="connsiteX24" fmla="*/ 0 w 4344222"/>
              <a:gd name="connsiteY24" fmla="*/ 0 h 236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44222" h="2369880" extrusionOk="0">
                <a:moveTo>
                  <a:pt x="0" y="0"/>
                </a:moveTo>
                <a:cubicBezTo>
                  <a:pt x="214732" y="-22944"/>
                  <a:pt x="432459" y="65345"/>
                  <a:pt x="629912" y="0"/>
                </a:cubicBezTo>
                <a:cubicBezTo>
                  <a:pt x="827365" y="-65345"/>
                  <a:pt x="854156" y="44296"/>
                  <a:pt x="1042613" y="0"/>
                </a:cubicBezTo>
                <a:cubicBezTo>
                  <a:pt x="1231070" y="-44296"/>
                  <a:pt x="1346685" y="14761"/>
                  <a:pt x="1542199" y="0"/>
                </a:cubicBezTo>
                <a:cubicBezTo>
                  <a:pt x="1737713" y="-14761"/>
                  <a:pt x="1842209" y="34408"/>
                  <a:pt x="2041784" y="0"/>
                </a:cubicBezTo>
                <a:cubicBezTo>
                  <a:pt x="2241360" y="-34408"/>
                  <a:pt x="2321701" y="26718"/>
                  <a:pt x="2454485" y="0"/>
                </a:cubicBezTo>
                <a:cubicBezTo>
                  <a:pt x="2587269" y="-26718"/>
                  <a:pt x="2774010" y="51143"/>
                  <a:pt x="3040955" y="0"/>
                </a:cubicBezTo>
                <a:cubicBezTo>
                  <a:pt x="3307900" y="-51143"/>
                  <a:pt x="3439775" y="50666"/>
                  <a:pt x="3583983" y="0"/>
                </a:cubicBezTo>
                <a:cubicBezTo>
                  <a:pt x="3728191" y="-50666"/>
                  <a:pt x="4185169" y="23441"/>
                  <a:pt x="4344222" y="0"/>
                </a:cubicBezTo>
                <a:cubicBezTo>
                  <a:pt x="4362027" y="188742"/>
                  <a:pt x="4293209" y="363988"/>
                  <a:pt x="4344222" y="521374"/>
                </a:cubicBezTo>
                <a:cubicBezTo>
                  <a:pt x="4395235" y="678760"/>
                  <a:pt x="4294733" y="929042"/>
                  <a:pt x="4344222" y="1090145"/>
                </a:cubicBezTo>
                <a:cubicBezTo>
                  <a:pt x="4393711" y="1251248"/>
                  <a:pt x="4342534" y="1484087"/>
                  <a:pt x="4344222" y="1611518"/>
                </a:cubicBezTo>
                <a:cubicBezTo>
                  <a:pt x="4345910" y="1738949"/>
                  <a:pt x="4277644" y="2030523"/>
                  <a:pt x="4344222" y="2369880"/>
                </a:cubicBezTo>
                <a:cubicBezTo>
                  <a:pt x="4099109" y="2440037"/>
                  <a:pt x="3888494" y="2312746"/>
                  <a:pt x="3714310" y="2369880"/>
                </a:cubicBezTo>
                <a:cubicBezTo>
                  <a:pt x="3540126" y="2427014"/>
                  <a:pt x="3371729" y="2338380"/>
                  <a:pt x="3258167" y="2369880"/>
                </a:cubicBezTo>
                <a:cubicBezTo>
                  <a:pt x="3144605" y="2401380"/>
                  <a:pt x="2872461" y="2312794"/>
                  <a:pt x="2758581" y="2369880"/>
                </a:cubicBezTo>
                <a:cubicBezTo>
                  <a:pt x="2644701" y="2426966"/>
                  <a:pt x="2417463" y="2357123"/>
                  <a:pt x="2302438" y="2369880"/>
                </a:cubicBezTo>
                <a:cubicBezTo>
                  <a:pt x="2187413" y="2382637"/>
                  <a:pt x="2038461" y="2330744"/>
                  <a:pt x="1802852" y="2369880"/>
                </a:cubicBezTo>
                <a:cubicBezTo>
                  <a:pt x="1567243" y="2409016"/>
                  <a:pt x="1530764" y="2368297"/>
                  <a:pt x="1346709" y="2369880"/>
                </a:cubicBezTo>
                <a:cubicBezTo>
                  <a:pt x="1162654" y="2371463"/>
                  <a:pt x="1093048" y="2327779"/>
                  <a:pt x="847123" y="2369880"/>
                </a:cubicBezTo>
                <a:cubicBezTo>
                  <a:pt x="601198" y="2411981"/>
                  <a:pt x="340434" y="2309619"/>
                  <a:pt x="0" y="2369880"/>
                </a:cubicBezTo>
                <a:cubicBezTo>
                  <a:pt x="-19560" y="2249326"/>
                  <a:pt x="26746" y="2056456"/>
                  <a:pt x="0" y="1777410"/>
                </a:cubicBezTo>
                <a:cubicBezTo>
                  <a:pt x="-26746" y="1498364"/>
                  <a:pt x="28117" y="1461804"/>
                  <a:pt x="0" y="1161241"/>
                </a:cubicBezTo>
                <a:cubicBezTo>
                  <a:pt x="-28117" y="860678"/>
                  <a:pt x="18991" y="732483"/>
                  <a:pt x="0" y="568771"/>
                </a:cubicBezTo>
                <a:cubicBezTo>
                  <a:pt x="-18991" y="405059"/>
                  <a:pt x="24007" y="245349"/>
                  <a:pt x="0" y="0"/>
                </a:cubicBezTo>
                <a:close/>
              </a:path>
            </a:pathLst>
          </a:custGeom>
          <a:noFill/>
          <a:ln w="6350">
            <a:solidFill>
              <a:srgbClr val="03954A"/>
            </a:solidFill>
            <a:extLst>
              <a:ext uri="{C807C97D-BFC1-408E-A445-0C87EB9F89A2}">
                <ask:lineSketchStyleProps xmlns:ask="http://schemas.microsoft.com/office/drawing/2018/sketchyshapes" xmlns="" sd="414578267">
                  <a:prstGeom prst="rect">
                    <a:avLst/>
                  </a:prstGeom>
                  <ask:type>
                    <ask:lineSketchScribble/>
                  </ask:type>
                </ask:lineSketchStyleProps>
              </a:ext>
            </a:extLst>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9Slide03 SFU Futura_09" panose="00000400000000000000" pitchFamily="2" charset="0"/>
                <a:ea typeface="+mn-ea"/>
                <a:cs typeface="+mn-cs"/>
              </a:rPr>
              <a:t>          LUẬT CHƠI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70C0"/>
                </a:solidFill>
                <a:effectLst/>
                <a:uLnTx/>
                <a:uFillTx/>
                <a:latin typeface="#9Slide03 SFU Futura_09" panose="00000400000000000000" pitchFamily="2" charset="0"/>
                <a:ea typeface="+mn-ea"/>
                <a:cs typeface="+mn-cs"/>
              </a:rPr>
              <a:t> </a:t>
            </a:r>
            <a:r>
              <a:rPr kumimoji="0" lang="en-US" sz="2400" i="0" u="none" strike="noStrike" kern="1200" cap="none" spc="0" normalizeH="0" baseline="0" noProof="0">
                <a:ln>
                  <a:noFill/>
                </a:ln>
                <a:solidFill>
                  <a:srgbClr val="002060"/>
                </a:solidFill>
                <a:effectLst/>
                <a:uLnTx/>
                <a:uFillTx/>
                <a:latin typeface="#9Slide03 SFU Futura_12" panose="00000400000000000000" pitchFamily="2" charset="0"/>
                <a:ea typeface="+mn-ea"/>
                <a:cs typeface="+mn-cs"/>
              </a:rPr>
              <a:t>Trong vòng </a:t>
            </a:r>
            <a:r>
              <a:rPr lang="en-US" sz="2400" kern="1200">
                <a:solidFill>
                  <a:srgbClr val="002060"/>
                </a:solidFill>
                <a:latin typeface="#9Slide03 SFU Futura_12" panose="00000400000000000000" pitchFamily="2" charset="0"/>
                <a:ea typeface="+mn-ea"/>
                <a:cs typeface="+mn-cs"/>
              </a:rPr>
              <a:t>2 </a:t>
            </a:r>
            <a:r>
              <a:rPr kumimoji="0" lang="en-US" sz="2400" i="0" u="none" strike="noStrike" kern="1200" cap="none" spc="0" normalizeH="0" baseline="0" noProof="0">
                <a:ln>
                  <a:noFill/>
                </a:ln>
                <a:solidFill>
                  <a:srgbClr val="002060"/>
                </a:solidFill>
                <a:effectLst/>
                <a:uLnTx/>
                <a:uFillTx/>
                <a:latin typeface="#9Slide03 SFU Futura_12" panose="00000400000000000000" pitchFamily="2" charset="0"/>
                <a:ea typeface="+mn-ea"/>
                <a:cs typeface="+mn-cs"/>
              </a:rPr>
              <a:t>phút, diễn tả bằng ngôn ngữ để cho đồng đội mình đoán ra từ khóa. </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9Slide03 SFU Futura_12" panose="00000400000000000000" pitchFamily="2" charset="0"/>
                <a:ea typeface="+mn-ea"/>
                <a:cs typeface="+mn-cs"/>
              </a:rPr>
              <a:t>- Không sử dụng tiếng Anh, nói lái, sử dụng ngôn ngữ hình thể</a:t>
            </a:r>
          </a:p>
        </p:txBody>
      </p:sp>
      <p:pic>
        <p:nvPicPr>
          <p:cNvPr id="18" name="Picture 17">
            <a:extLst>
              <a:ext uri="{FF2B5EF4-FFF2-40B4-BE49-F238E27FC236}">
                <a16:creationId xmlns:a16="http://schemas.microsoft.com/office/drawing/2014/main" xmlns="" id="{5C771A5E-28A5-68B7-65EF-6741EAD17C6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7907" y1="34767" x2="17907" y2="34767"/>
                        <a14:foregroundMark x1="16395" y1="48605" x2="16395" y2="48605"/>
                        <a14:foregroundMark x1="73605" y1="26977" x2="73605" y2="26977"/>
                        <a14:foregroundMark x1="83605" y1="46279" x2="83605" y2="46279"/>
                        <a14:foregroundMark x1="51163" y1="56395" x2="51163" y2="56395"/>
                        <a14:foregroundMark x1="54302" y1="47907" x2="54302" y2="47907"/>
                        <a14:foregroundMark x1="51163" y1="47907" x2="53488" y2="49419"/>
                        <a14:foregroundMark x1="57326" y1="50930" x2="62791" y2="47907"/>
                      </a14:backgroundRemoval>
                    </a14:imgEffect>
                  </a14:imgLayer>
                </a14:imgProps>
              </a:ext>
            </a:extLst>
          </a:blip>
          <a:stretch>
            <a:fillRect/>
          </a:stretch>
        </p:blipFill>
        <p:spPr>
          <a:xfrm>
            <a:off x="890069" y="3685827"/>
            <a:ext cx="1305629" cy="1305629"/>
          </a:xfrm>
          <a:prstGeom prst="rect">
            <a:avLst/>
          </a:prstGeom>
        </p:spPr>
      </p:pic>
      <p:pic>
        <p:nvPicPr>
          <p:cNvPr id="23" name="Picture 22">
            <a:extLst>
              <a:ext uri="{FF2B5EF4-FFF2-40B4-BE49-F238E27FC236}">
                <a16:creationId xmlns:a16="http://schemas.microsoft.com/office/drawing/2014/main" xmlns="" id="{F24C9165-90F4-D88A-21EC-9ABBDDBEC3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705" b="92614" l="10000" r="90000">
                        <a14:foregroundMark x1="16628" y1="43523" x2="16628" y2="73523"/>
                        <a14:foregroundMark x1="66163" y1="7955" x2="63721" y2="14091"/>
                        <a14:foregroundMark x1="69302" y1="12273" x2="75000" y2="12841"/>
                        <a14:foregroundMark x1="82442" y1="9205" x2="88721" y2="9205"/>
                        <a14:foregroundMark x1="46744" y1="11023" x2="53605" y2="12273"/>
                        <a14:foregroundMark x1="32326" y1="6705" x2="39186" y2="6705"/>
                        <a14:foregroundMark x1="16628" y1="11023" x2="22326" y2="11705"/>
                        <a14:foregroundMark x1="21628" y1="66250" x2="23488" y2="73523"/>
                        <a14:foregroundMark x1="58023" y1="34318" x2="58023" y2="39886"/>
                        <a14:foregroundMark x1="36047" y1="90682" x2="36047" y2="92614"/>
                        <a14:foregroundMark x1="47326" y1="91364" x2="47326" y2="91364"/>
                        <a14:foregroundMark x1="68023" y1="85227" x2="68023" y2="87614"/>
                        <a14:foregroundMark x1="64302" y1="81477" x2="66163" y2="83977"/>
                        <a14:foregroundMark x1="85581" y1="81477" x2="84419" y2="81477"/>
                        <a14:foregroundMark x1="74302" y1="81477" x2="71860" y2="81477"/>
                        <a14:foregroundMark x1="23488" y1="79091" x2="23488" y2="79091"/>
                        <a14:foregroundMark x1="14767" y1="78523" x2="14767" y2="78523"/>
                        <a14:foregroundMark x1="24186" y1="76023" x2="24186" y2="76023"/>
                        <a14:foregroundMark x1="18488" y1="41705" x2="18488" y2="41705"/>
                        <a14:foregroundMark x1="11047" y1="50909" x2="11047" y2="50909"/>
                        <a14:foregroundMark x1="11047" y1="53295" x2="11047" y2="53295"/>
                      </a14:backgroundRemoval>
                    </a14:imgEffect>
                  </a14:imgLayer>
                </a14:imgProps>
              </a:ext>
            </a:extLst>
          </a:blip>
          <a:stretch>
            <a:fillRect/>
          </a:stretch>
        </p:blipFill>
        <p:spPr>
          <a:xfrm>
            <a:off x="6218938" y="-19385"/>
            <a:ext cx="2055321" cy="2103120"/>
          </a:xfrm>
          <a:prstGeom prst="rect">
            <a:avLst/>
          </a:prstGeom>
        </p:spPr>
      </p:pic>
      <p:pic>
        <p:nvPicPr>
          <p:cNvPr id="5" name="Picture 4">
            <a:extLst>
              <a:ext uri="{FF2B5EF4-FFF2-40B4-BE49-F238E27FC236}">
                <a16:creationId xmlns:a16="http://schemas.microsoft.com/office/drawing/2014/main" xmlns="" id="{4B81BD77-8614-27B6-D2AC-846F434778B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364" b="90000" l="7818" r="92364">
                        <a14:foregroundMark x1="92545" y1="8545" x2="90000" y2="10364"/>
                        <a14:foregroundMark x1="7818" y1="75273" x2="9636" y2="74727"/>
                      </a14:backgroundRemoval>
                    </a14:imgEffect>
                  </a14:imgLayer>
                </a14:imgProps>
              </a:ext>
            </a:extLst>
          </a:blip>
          <a:stretch>
            <a:fillRect/>
          </a:stretch>
        </p:blipFill>
        <p:spPr>
          <a:xfrm rot="638755">
            <a:off x="2088725" y="212702"/>
            <a:ext cx="844172" cy="844172"/>
          </a:xfrm>
          <a:prstGeom prst="rect">
            <a:avLst/>
          </a:prstGeom>
        </p:spPr>
      </p:pic>
      <p:sp>
        <p:nvSpPr>
          <p:cNvPr id="26" name="Google Shape;603;p38">
            <a:extLst>
              <a:ext uri="{FF2B5EF4-FFF2-40B4-BE49-F238E27FC236}">
                <a16:creationId xmlns:a16="http://schemas.microsoft.com/office/drawing/2014/main" xmlns="" id="{5F3EC336-2A0C-9F37-274C-F655BC38B0A7}"/>
              </a:ext>
            </a:extLst>
          </p:cNvPr>
          <p:cNvSpPr txBox="1">
            <a:spLocks noGrp="1"/>
          </p:cNvSpPr>
          <p:nvPr>
            <p:ph type="subTitle" idx="1"/>
          </p:nvPr>
        </p:nvSpPr>
        <p:spPr>
          <a:xfrm>
            <a:off x="224963" y="804858"/>
            <a:ext cx="5199962" cy="127887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kern="1200">
                <a:solidFill>
                  <a:srgbClr val="7030A0"/>
                </a:solidFill>
                <a:latin typeface="#9Slide05 Gullever Font" panose="02000507000000020004" pitchFamily="2" charset="0"/>
                <a:ea typeface="+mj-ea"/>
                <a:cs typeface="+mj-cs"/>
                <a:sym typeface="Sora"/>
              </a:rPr>
              <a:t>Hiểu ý đồng đội</a:t>
            </a:r>
            <a:endParaRPr sz="4000" b="1" kern="1200">
              <a:solidFill>
                <a:srgbClr val="7030A0"/>
              </a:solidFill>
              <a:latin typeface="#9Slide05 Gullever Font" panose="02000507000000020004" pitchFamily="2" charset="0"/>
              <a:ea typeface="+mj-ea"/>
              <a:cs typeface="+mj-cs"/>
              <a:sym typeface="Sora"/>
            </a:endParaRPr>
          </a:p>
        </p:txBody>
      </p:sp>
      <p:pic>
        <p:nvPicPr>
          <p:cNvPr id="25" name="Picture 24">
            <a:extLst>
              <a:ext uri="{FF2B5EF4-FFF2-40B4-BE49-F238E27FC236}">
                <a16:creationId xmlns:a16="http://schemas.microsoft.com/office/drawing/2014/main" xmlns="" id="{784050B0-D3D1-E880-991E-11C6CFB445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Effect>
                      <a14:saturation sat="200000"/>
                    </a14:imgEffect>
                  </a14:imgLayer>
                </a14:imgProps>
              </a:ext>
            </a:extLst>
          </a:blip>
          <a:stretch>
            <a:fillRect/>
          </a:stretch>
        </p:blipFill>
        <p:spPr>
          <a:xfrm>
            <a:off x="972316" y="1213581"/>
            <a:ext cx="3427412" cy="3412179"/>
          </a:xfrm>
          <a:prstGeom prst="rect">
            <a:avLst/>
          </a:prstGeom>
        </p:spPr>
      </p:pic>
    </p:spTree>
    <p:extLst>
      <p:ext uri="{BB962C8B-B14F-4D97-AF65-F5344CB8AC3E}">
        <p14:creationId xmlns:p14="http://schemas.microsoft.com/office/powerpoint/2010/main" val="371148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fade">
                                      <p:cBhvr>
                                        <p:cTn id="22" dur="1000"/>
                                        <p:tgtEl>
                                          <p:spTgt spid="26">
                                            <p:txEl>
                                              <p:pRg st="0" end="0"/>
                                            </p:txEl>
                                          </p:spTgt>
                                        </p:tgtEl>
                                      </p:cBhvr>
                                    </p:animEffect>
                                    <p:anim calcmode="lin" valueType="num">
                                      <p:cBhvr>
                                        <p:cTn id="2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61">
            <a:extLst>
              <a:ext uri="{FF2B5EF4-FFF2-40B4-BE49-F238E27FC236}">
                <a16:creationId xmlns:a16="http://schemas.microsoft.com/office/drawing/2014/main" xmlns="" id="{F9D79A4B-1B37-1348-D967-DFBA02252F29}"/>
              </a:ext>
            </a:extLst>
          </p:cNvPr>
          <p:cNvGrpSpPr/>
          <p:nvPr/>
        </p:nvGrpSpPr>
        <p:grpSpPr>
          <a:xfrm>
            <a:off x="563593" y="965556"/>
            <a:ext cx="8016814" cy="3728203"/>
            <a:chOff x="569318" y="2405886"/>
            <a:chExt cx="11233227" cy="4176555"/>
          </a:xfrm>
        </p:grpSpPr>
        <p:grpSp>
          <p:nvGrpSpPr>
            <p:cNvPr id="7" name="Group 2">
              <a:extLst>
                <a:ext uri="{FF2B5EF4-FFF2-40B4-BE49-F238E27FC236}">
                  <a16:creationId xmlns:a16="http://schemas.microsoft.com/office/drawing/2014/main" xmlns="" id="{8E9862EB-963C-50DD-EBE4-A8F03908488B}"/>
                </a:ext>
              </a:extLst>
            </p:cNvPr>
            <p:cNvGrpSpPr/>
            <p:nvPr/>
          </p:nvGrpSpPr>
          <p:grpSpPr>
            <a:xfrm>
              <a:off x="3015621" y="2405886"/>
              <a:ext cx="6895045" cy="797025"/>
              <a:chOff x="6568065" y="920808"/>
              <a:chExt cx="4403880" cy="1441357"/>
            </a:xfrm>
          </p:grpSpPr>
          <p:sp>
            <p:nvSpPr>
              <p:cNvPr id="34" name="Rectangle: Rounded Corners 4">
                <a:extLst>
                  <a:ext uri="{FF2B5EF4-FFF2-40B4-BE49-F238E27FC236}">
                    <a16:creationId xmlns:a16="http://schemas.microsoft.com/office/drawing/2014/main" xmlns="" id="{4EF604C1-52A2-54E6-2B1C-E27A90A91324}"/>
                  </a:ext>
                </a:extLst>
              </p:cNvPr>
              <p:cNvSpPr/>
              <p:nvPr/>
            </p:nvSpPr>
            <p:spPr>
              <a:xfrm>
                <a:off x="6568065" y="920808"/>
                <a:ext cx="4403880" cy="1441357"/>
              </a:xfrm>
              <a:prstGeom prst="roundRect">
                <a:avLst/>
              </a:prstGeom>
              <a:solidFill>
                <a:srgbClr val="C000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70C0"/>
                  </a:solidFill>
                  <a:effectLst/>
                  <a:uLnTx/>
                  <a:uFillTx/>
                  <a:latin typeface="#9Slide05 GeosansLight" panose="02000603020000020003" pitchFamily="2" charset="0"/>
                </a:endParaRPr>
              </a:p>
            </p:txBody>
          </p:sp>
          <p:sp>
            <p:nvSpPr>
              <p:cNvPr id="35" name="Rectangle: Rounded Corners 6">
                <a:extLst>
                  <a:ext uri="{FF2B5EF4-FFF2-40B4-BE49-F238E27FC236}">
                    <a16:creationId xmlns:a16="http://schemas.microsoft.com/office/drawing/2014/main" xmlns="" id="{5DDE30E2-4D96-06C2-FE5F-E942935215D0}"/>
                  </a:ext>
                </a:extLst>
              </p:cNvPr>
              <p:cNvSpPr/>
              <p:nvPr/>
            </p:nvSpPr>
            <p:spPr>
              <a:xfrm>
                <a:off x="6743820" y="1038073"/>
                <a:ext cx="4228125" cy="1206823"/>
              </a:xfrm>
              <a:prstGeom prst="roundRect">
                <a:avLst/>
              </a:prstGeom>
              <a:solidFill>
                <a:srgbClr val="FFF9E6"/>
              </a:solidFill>
              <a:ln w="12700" cap="flat" cmpd="sng" algn="ctr">
                <a:solidFill>
                  <a:srgbClr val="C00002"/>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800" b="1" kern="0">
                    <a:solidFill>
                      <a:srgbClr val="03954A"/>
                    </a:solidFill>
                    <a:latin typeface="#9Slide03 SFU Futura_05" panose="00000800000000000000" pitchFamily="2" charset="0"/>
                  </a:rPr>
                  <a:t>NGUỒN LỰC PHÁT TRIỂN KINH TẾ</a:t>
                </a:r>
                <a:endParaRPr kumimoji="0" lang="en-US" sz="1800" b="1" i="0" u="none" strike="noStrike" kern="0" cap="none" spc="0" normalizeH="0" baseline="0" noProof="0" dirty="0">
                  <a:ln>
                    <a:noFill/>
                  </a:ln>
                  <a:solidFill>
                    <a:srgbClr val="03954A"/>
                  </a:solidFill>
                  <a:effectLst/>
                  <a:uLnTx/>
                  <a:uFillTx/>
                  <a:latin typeface="#9Slide03 SFU Futura_05" panose="00000800000000000000" pitchFamily="2" charset="0"/>
                </a:endParaRPr>
              </a:p>
            </p:txBody>
          </p:sp>
        </p:grpSp>
        <p:grpSp>
          <p:nvGrpSpPr>
            <p:cNvPr id="8" name="Group 1">
              <a:extLst>
                <a:ext uri="{FF2B5EF4-FFF2-40B4-BE49-F238E27FC236}">
                  <a16:creationId xmlns:a16="http://schemas.microsoft.com/office/drawing/2014/main" xmlns="" id="{4B816B6F-1B18-06BE-0472-95FF3B81F714}"/>
                </a:ext>
              </a:extLst>
            </p:cNvPr>
            <p:cNvGrpSpPr/>
            <p:nvPr/>
          </p:nvGrpSpPr>
          <p:grpSpPr>
            <a:xfrm>
              <a:off x="569318" y="3812407"/>
              <a:ext cx="5220462" cy="525786"/>
              <a:chOff x="4615233" y="3100986"/>
              <a:chExt cx="5798691" cy="1135050"/>
            </a:xfrm>
          </p:grpSpPr>
          <p:sp>
            <p:nvSpPr>
              <p:cNvPr id="32" name="Rectangle: Rounded Corners 30">
                <a:extLst>
                  <a:ext uri="{FF2B5EF4-FFF2-40B4-BE49-F238E27FC236}">
                    <a16:creationId xmlns:a16="http://schemas.microsoft.com/office/drawing/2014/main" xmlns="" id="{54146D4A-111C-5F4C-1593-E5F7014961E7}"/>
                  </a:ext>
                </a:extLst>
              </p:cNvPr>
              <p:cNvSpPr/>
              <p:nvPr/>
            </p:nvSpPr>
            <p:spPr>
              <a:xfrm>
                <a:off x="4615233" y="3100986"/>
                <a:ext cx="5725708" cy="1067865"/>
              </a:xfrm>
              <a:prstGeom prst="roundRect">
                <a:avLst/>
              </a:prstGeom>
              <a:solidFill>
                <a:srgbClr val="F1B6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70C0"/>
                  </a:solidFill>
                  <a:effectLst/>
                  <a:uLnTx/>
                  <a:uFillTx/>
                  <a:latin typeface="#9Slide05 GeosansLight" panose="02000603020000020003" pitchFamily="2" charset="0"/>
                </a:endParaRPr>
              </a:p>
            </p:txBody>
          </p:sp>
          <p:sp>
            <p:nvSpPr>
              <p:cNvPr id="33" name="Rectangle: Rounded Corners 31">
                <a:extLst>
                  <a:ext uri="{FF2B5EF4-FFF2-40B4-BE49-F238E27FC236}">
                    <a16:creationId xmlns:a16="http://schemas.microsoft.com/office/drawing/2014/main" xmlns="" id="{B09C349D-2878-EADF-12D4-6623DC1B4012}"/>
                  </a:ext>
                </a:extLst>
              </p:cNvPr>
              <p:cNvSpPr/>
              <p:nvPr/>
            </p:nvSpPr>
            <p:spPr>
              <a:xfrm>
                <a:off x="4719519" y="3256892"/>
                <a:ext cx="5694405" cy="979144"/>
              </a:xfrm>
              <a:prstGeom prst="roundRect">
                <a:avLst/>
              </a:prstGeom>
              <a:solidFill>
                <a:srgbClr val="FFF9E6"/>
              </a:solidFill>
              <a:ln w="12700" cap="flat" cmpd="sng" algn="ctr">
                <a:solidFill>
                  <a:srgbClr val="F1B6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a:solidFill>
                      <a:srgbClr val="0070C0"/>
                    </a:solidFill>
                    <a:latin typeface="#9Slide05 GeosansLight" panose="02000603020000020003" pitchFamily="2" charset="0"/>
                  </a:rPr>
                  <a:t>Nguồn lực bên trong lãnh thổ</a:t>
                </a:r>
                <a:endParaRPr kumimoji="0" lang="en-US" sz="2400" b="1" i="0" u="none" strike="noStrike" kern="0" cap="none" spc="0" normalizeH="0" baseline="0" noProof="0" dirty="0">
                  <a:ln>
                    <a:noFill/>
                  </a:ln>
                  <a:solidFill>
                    <a:srgbClr val="0070C0"/>
                  </a:solidFill>
                  <a:effectLst/>
                  <a:uLnTx/>
                  <a:uFillTx/>
                  <a:latin typeface="#9Slide05 GeosansLight" panose="02000603020000020003" pitchFamily="2" charset="0"/>
                </a:endParaRPr>
              </a:p>
            </p:txBody>
          </p:sp>
        </p:grpSp>
        <p:grpSp>
          <p:nvGrpSpPr>
            <p:cNvPr id="10" name="Group 7">
              <a:extLst>
                <a:ext uri="{FF2B5EF4-FFF2-40B4-BE49-F238E27FC236}">
                  <a16:creationId xmlns:a16="http://schemas.microsoft.com/office/drawing/2014/main" xmlns="" id="{DD5F385A-5A9A-D844-079E-6EC7A165299A}"/>
                </a:ext>
              </a:extLst>
            </p:cNvPr>
            <p:cNvGrpSpPr/>
            <p:nvPr/>
          </p:nvGrpSpPr>
          <p:grpSpPr>
            <a:xfrm>
              <a:off x="6369332" y="3812408"/>
              <a:ext cx="5433213" cy="526464"/>
              <a:chOff x="8291851" y="3047896"/>
              <a:chExt cx="4144281" cy="1081020"/>
            </a:xfrm>
          </p:grpSpPr>
          <p:sp>
            <p:nvSpPr>
              <p:cNvPr id="28" name="Rectangle: Rounded Corners 43">
                <a:extLst>
                  <a:ext uri="{FF2B5EF4-FFF2-40B4-BE49-F238E27FC236}">
                    <a16:creationId xmlns:a16="http://schemas.microsoft.com/office/drawing/2014/main" xmlns="" id="{01C36C0D-B48B-73F6-9DA7-8DF3CA3CF49E}"/>
                  </a:ext>
                </a:extLst>
              </p:cNvPr>
              <p:cNvSpPr/>
              <p:nvPr/>
            </p:nvSpPr>
            <p:spPr>
              <a:xfrm>
                <a:off x="8291851" y="3047896"/>
                <a:ext cx="4022081" cy="1015730"/>
              </a:xfrm>
              <a:prstGeom prst="roundRect">
                <a:avLst>
                  <a:gd name="adj" fmla="val 31859"/>
                </a:avLst>
              </a:prstGeom>
              <a:solidFill>
                <a:srgbClr val="F1B6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70C0"/>
                  </a:solidFill>
                  <a:effectLst/>
                  <a:uLnTx/>
                  <a:uFillTx/>
                  <a:latin typeface="#9Slide05 GeosansLight" panose="02000603020000020003" pitchFamily="2" charset="0"/>
                </a:endParaRPr>
              </a:p>
            </p:txBody>
          </p:sp>
          <p:sp>
            <p:nvSpPr>
              <p:cNvPr id="29" name="Rectangle: Rounded Corners 44">
                <a:extLst>
                  <a:ext uri="{FF2B5EF4-FFF2-40B4-BE49-F238E27FC236}">
                    <a16:creationId xmlns:a16="http://schemas.microsoft.com/office/drawing/2014/main" xmlns="" id="{4109772C-1779-9E6B-87DB-612A31D45108}"/>
                  </a:ext>
                </a:extLst>
              </p:cNvPr>
              <p:cNvSpPr/>
              <p:nvPr/>
            </p:nvSpPr>
            <p:spPr>
              <a:xfrm>
                <a:off x="8341969" y="3196185"/>
                <a:ext cx="4094163" cy="932731"/>
              </a:xfrm>
              <a:prstGeom prst="roundRect">
                <a:avLst/>
              </a:prstGeom>
              <a:solidFill>
                <a:srgbClr val="FFF9E6"/>
              </a:solidFill>
              <a:ln w="12700" cap="flat" cmpd="sng" algn="ctr">
                <a:solidFill>
                  <a:srgbClr val="F1B6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70C0"/>
                    </a:solidFill>
                    <a:effectLst/>
                    <a:uLnTx/>
                    <a:uFillTx/>
                    <a:latin typeface="#9Slide05 GeosansLight" panose="02000603020000020003" pitchFamily="2" charset="0"/>
                  </a:rPr>
                  <a:t>Nguồn lực bên ngoài lãnh thổ</a:t>
                </a:r>
                <a:endParaRPr kumimoji="0" lang="en-US" sz="2400" b="1" i="0" u="none" strike="noStrike" kern="0" cap="none" spc="0" normalizeH="0" baseline="0" noProof="0" dirty="0">
                  <a:ln>
                    <a:noFill/>
                  </a:ln>
                  <a:solidFill>
                    <a:srgbClr val="0070C0"/>
                  </a:solidFill>
                  <a:effectLst/>
                  <a:uLnTx/>
                  <a:uFillTx/>
                  <a:latin typeface="#9Slide05 GeosansLight" panose="02000603020000020003" pitchFamily="2" charset="0"/>
                </a:endParaRPr>
              </a:p>
            </p:txBody>
          </p:sp>
        </p:grpSp>
        <p:cxnSp>
          <p:nvCxnSpPr>
            <p:cNvPr id="11" name="Straight Arrow Connector 10">
              <a:extLst>
                <a:ext uri="{FF2B5EF4-FFF2-40B4-BE49-F238E27FC236}">
                  <a16:creationId xmlns:a16="http://schemas.microsoft.com/office/drawing/2014/main" xmlns="" id="{4DB5087A-788F-7091-BDC0-5C4F401057B0}"/>
                </a:ext>
              </a:extLst>
            </p:cNvPr>
            <p:cNvCxnSpPr>
              <a:cxnSpLocks/>
              <a:stCxn id="35" idx="2"/>
              <a:endCxn id="32" idx="0"/>
            </p:cNvCxnSpPr>
            <p:nvPr/>
          </p:nvCxnSpPr>
          <p:spPr>
            <a:xfrm flipH="1">
              <a:off x="3146697" y="3138065"/>
              <a:ext cx="3454036" cy="674341"/>
            </a:xfrm>
            <a:prstGeom prst="straightConnector1">
              <a:avLst/>
            </a:prstGeom>
            <a:noFill/>
            <a:ln w="28575" cap="flat" cmpd="sng" algn="ctr">
              <a:solidFill>
                <a:srgbClr val="C00002"/>
              </a:solidFill>
              <a:prstDash val="sysDot"/>
              <a:miter lim="800000"/>
              <a:tailEnd type="triangle"/>
            </a:ln>
            <a:effectLst/>
          </p:spPr>
        </p:cxnSp>
        <p:grpSp>
          <p:nvGrpSpPr>
            <p:cNvPr id="14" name="Nhóm 35">
              <a:extLst>
                <a:ext uri="{FF2B5EF4-FFF2-40B4-BE49-F238E27FC236}">
                  <a16:creationId xmlns:a16="http://schemas.microsoft.com/office/drawing/2014/main" xmlns="" id="{7971F28C-4AB5-6128-9461-F1C7C6D943BC}"/>
                </a:ext>
              </a:extLst>
            </p:cNvPr>
            <p:cNvGrpSpPr/>
            <p:nvPr/>
          </p:nvGrpSpPr>
          <p:grpSpPr>
            <a:xfrm>
              <a:off x="635016" y="4370119"/>
              <a:ext cx="5154754" cy="2212322"/>
              <a:chOff x="1248043" y="4352633"/>
              <a:chExt cx="1846129" cy="2212322"/>
            </a:xfrm>
          </p:grpSpPr>
          <p:grpSp>
            <p:nvGrpSpPr>
              <p:cNvPr id="24" name="Nhóm 36">
                <a:extLst>
                  <a:ext uri="{FF2B5EF4-FFF2-40B4-BE49-F238E27FC236}">
                    <a16:creationId xmlns:a16="http://schemas.microsoft.com/office/drawing/2014/main" xmlns="" id="{DB45511A-D866-CAAD-8F3A-C2E19ADF2487}"/>
                  </a:ext>
                </a:extLst>
              </p:cNvPr>
              <p:cNvGrpSpPr/>
              <p:nvPr/>
            </p:nvGrpSpPr>
            <p:grpSpPr>
              <a:xfrm>
                <a:off x="1248043" y="4453021"/>
                <a:ext cx="1846129" cy="2111934"/>
                <a:chOff x="299200" y="4419793"/>
                <a:chExt cx="2097946" cy="2183190"/>
              </a:xfrm>
            </p:grpSpPr>
            <p:sp>
              <p:nvSpPr>
                <p:cNvPr id="26" name="Rectangle: Rounded Corners 45">
                  <a:extLst>
                    <a:ext uri="{FF2B5EF4-FFF2-40B4-BE49-F238E27FC236}">
                      <a16:creationId xmlns:a16="http://schemas.microsoft.com/office/drawing/2014/main" xmlns="" id="{0FA480F3-911C-772F-17C4-CE20A5798C3F}"/>
                    </a:ext>
                  </a:extLst>
                </p:cNvPr>
                <p:cNvSpPr/>
                <p:nvPr/>
              </p:nvSpPr>
              <p:spPr>
                <a:xfrm>
                  <a:off x="299200" y="4419793"/>
                  <a:ext cx="2097946" cy="2183190"/>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0C0"/>
                    </a:solidFill>
                    <a:effectLst/>
                    <a:uLnTx/>
                    <a:uFillTx/>
                    <a:latin typeface="Open Sans"/>
                    <a:ea typeface="+mn-ea"/>
                    <a:cs typeface="+mn-cs"/>
                  </a:endParaRPr>
                </a:p>
              </p:txBody>
            </p:sp>
            <p:sp>
              <p:nvSpPr>
                <p:cNvPr id="27" name="Rectangle: Rounded Corners 46">
                  <a:extLst>
                    <a:ext uri="{FF2B5EF4-FFF2-40B4-BE49-F238E27FC236}">
                      <a16:creationId xmlns:a16="http://schemas.microsoft.com/office/drawing/2014/main" xmlns="" id="{4117E867-8A4F-143B-74BD-0C5E8C1A4E21}"/>
                    </a:ext>
                  </a:extLst>
                </p:cNvPr>
                <p:cNvSpPr/>
                <p:nvPr/>
              </p:nvSpPr>
              <p:spPr>
                <a:xfrm>
                  <a:off x="378927" y="4559936"/>
                  <a:ext cx="1891980" cy="2026303"/>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70C0"/>
                    </a:solidFill>
                    <a:effectLst/>
                    <a:uLnTx/>
                    <a:uFillTx/>
                    <a:latin typeface="#9Slide05 Kathya" panose="02000000000000000000" pitchFamily="2" charset="0"/>
                  </a:endParaRPr>
                </a:p>
              </p:txBody>
            </p:sp>
          </p:grpSp>
          <p:cxnSp>
            <p:nvCxnSpPr>
              <p:cNvPr id="25" name="Straight Arrow Connector 55">
                <a:extLst>
                  <a:ext uri="{FF2B5EF4-FFF2-40B4-BE49-F238E27FC236}">
                    <a16:creationId xmlns:a16="http://schemas.microsoft.com/office/drawing/2014/main" xmlns="" id="{1636752F-DD05-38A5-50B1-45E23F5463A4}"/>
                  </a:ext>
                </a:extLst>
              </p:cNvPr>
              <p:cNvCxnSpPr>
                <a:cxnSpLocks/>
              </p:cNvCxnSpPr>
              <p:nvPr/>
            </p:nvCxnSpPr>
            <p:spPr>
              <a:xfrm>
                <a:off x="2147579" y="4352633"/>
                <a:ext cx="0" cy="215769"/>
              </a:xfrm>
              <a:prstGeom prst="straightConnector1">
                <a:avLst/>
              </a:prstGeom>
              <a:noFill/>
              <a:ln w="28575" cap="flat" cmpd="sng" algn="ctr">
                <a:solidFill>
                  <a:srgbClr val="00CC99"/>
                </a:solidFill>
                <a:prstDash val="sysDot"/>
                <a:miter lim="800000"/>
                <a:tailEnd type="triangle"/>
              </a:ln>
              <a:effectLst/>
            </p:spPr>
          </p:cxnSp>
        </p:grpSp>
        <p:grpSp>
          <p:nvGrpSpPr>
            <p:cNvPr id="15" name="Nhóm 41">
              <a:extLst>
                <a:ext uri="{FF2B5EF4-FFF2-40B4-BE49-F238E27FC236}">
                  <a16:creationId xmlns:a16="http://schemas.microsoft.com/office/drawing/2014/main" xmlns="" id="{CBD5A043-D5E9-11B7-52B4-5CE39CC17F0D}"/>
                </a:ext>
              </a:extLst>
            </p:cNvPr>
            <p:cNvGrpSpPr/>
            <p:nvPr/>
          </p:nvGrpSpPr>
          <p:grpSpPr>
            <a:xfrm>
              <a:off x="6349192" y="4441442"/>
              <a:ext cx="5453352" cy="2111934"/>
              <a:chOff x="1020237" y="4464871"/>
              <a:chExt cx="2055574" cy="2130029"/>
            </a:xfrm>
          </p:grpSpPr>
          <p:sp>
            <p:nvSpPr>
              <p:cNvPr id="22" name="Rectangle: Rounded Corners 45">
                <a:extLst>
                  <a:ext uri="{FF2B5EF4-FFF2-40B4-BE49-F238E27FC236}">
                    <a16:creationId xmlns:a16="http://schemas.microsoft.com/office/drawing/2014/main" xmlns="" id="{AF182AE1-CAC5-D194-24EB-A975FC49C0C7}"/>
                  </a:ext>
                </a:extLst>
              </p:cNvPr>
              <p:cNvSpPr/>
              <p:nvPr/>
            </p:nvSpPr>
            <p:spPr>
              <a:xfrm>
                <a:off x="1020237" y="4464871"/>
                <a:ext cx="2055574" cy="2130029"/>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0C0"/>
                  </a:solidFill>
                  <a:effectLst/>
                  <a:uLnTx/>
                  <a:uFillTx/>
                  <a:latin typeface="Open Sans"/>
                  <a:ea typeface="+mn-ea"/>
                  <a:cs typeface="+mn-cs"/>
                </a:endParaRPr>
              </a:p>
            </p:txBody>
          </p:sp>
          <p:sp>
            <p:nvSpPr>
              <p:cNvPr id="23" name="Rectangle: Rounded Corners 46">
                <a:extLst>
                  <a:ext uri="{FF2B5EF4-FFF2-40B4-BE49-F238E27FC236}">
                    <a16:creationId xmlns:a16="http://schemas.microsoft.com/office/drawing/2014/main" xmlns="" id="{7E913556-2613-68EF-E177-5A60E07279F4}"/>
                  </a:ext>
                </a:extLst>
              </p:cNvPr>
              <p:cNvSpPr/>
              <p:nvPr/>
            </p:nvSpPr>
            <p:spPr>
              <a:xfrm>
                <a:off x="1115052" y="4535953"/>
                <a:ext cx="1900372" cy="1987863"/>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70C0"/>
                  </a:solidFill>
                  <a:effectLst/>
                  <a:uLnTx/>
                  <a:uFillTx/>
                  <a:latin typeface="#9Slide05 Kathya" panose="02000000000000000000" pitchFamily="2" charset="0"/>
                  <a:ea typeface="+mn-ea"/>
                  <a:cs typeface="+mn-cs"/>
                </a:endParaRPr>
              </a:p>
            </p:txBody>
          </p:sp>
        </p:grpSp>
        <p:cxnSp>
          <p:nvCxnSpPr>
            <p:cNvPr id="19" name="Straight Arrow Connector 55">
              <a:extLst>
                <a:ext uri="{FF2B5EF4-FFF2-40B4-BE49-F238E27FC236}">
                  <a16:creationId xmlns:a16="http://schemas.microsoft.com/office/drawing/2014/main" xmlns="" id="{0DCB1E0D-66CD-4BA8-4300-FDF14F1B4B1F}"/>
                </a:ext>
              </a:extLst>
            </p:cNvPr>
            <p:cNvCxnSpPr>
              <a:cxnSpLocks/>
            </p:cNvCxnSpPr>
            <p:nvPr/>
          </p:nvCxnSpPr>
          <p:spPr>
            <a:xfrm>
              <a:off x="9621888" y="4370119"/>
              <a:ext cx="0" cy="200778"/>
            </a:xfrm>
            <a:prstGeom prst="straightConnector1">
              <a:avLst/>
            </a:prstGeom>
            <a:noFill/>
            <a:ln w="28575" cap="flat" cmpd="sng" algn="ctr">
              <a:solidFill>
                <a:srgbClr val="00CC99"/>
              </a:solidFill>
              <a:prstDash val="sysDot"/>
              <a:miter lim="800000"/>
              <a:tailEnd type="triangle"/>
            </a:ln>
            <a:effectLst/>
          </p:spPr>
        </p:cxnSp>
      </p:grpSp>
      <p:cxnSp>
        <p:nvCxnSpPr>
          <p:cNvPr id="36" name="Straight Arrow Connector 35">
            <a:extLst>
              <a:ext uri="{FF2B5EF4-FFF2-40B4-BE49-F238E27FC236}">
                <a16:creationId xmlns:a16="http://schemas.microsoft.com/office/drawing/2014/main" xmlns="" id="{618EB547-2BC2-EF4F-DF11-8A802F29018B}"/>
              </a:ext>
            </a:extLst>
          </p:cNvPr>
          <p:cNvCxnSpPr>
            <a:cxnSpLocks/>
            <a:stCxn id="34" idx="2"/>
            <a:endCxn id="28" idx="0"/>
          </p:cNvCxnSpPr>
          <p:nvPr/>
        </p:nvCxnSpPr>
        <p:spPr>
          <a:xfrm>
            <a:off x="4769838" y="1677021"/>
            <a:ext cx="1814642" cy="544067"/>
          </a:xfrm>
          <a:prstGeom prst="straightConnector1">
            <a:avLst/>
          </a:prstGeom>
          <a:noFill/>
          <a:ln w="28575" cap="flat" cmpd="sng" algn="ctr">
            <a:solidFill>
              <a:srgbClr val="C00002"/>
            </a:solidFill>
            <a:prstDash val="sysDot"/>
            <a:miter lim="800000"/>
            <a:tailEnd type="triangle"/>
          </a:ln>
          <a:effectLst/>
        </p:spPr>
      </p:cxnSp>
      <p:sp>
        <p:nvSpPr>
          <p:cNvPr id="72" name="Hình chữ nhật 9">
            <a:extLst>
              <a:ext uri="{FF2B5EF4-FFF2-40B4-BE49-F238E27FC236}">
                <a16:creationId xmlns:a16="http://schemas.microsoft.com/office/drawing/2014/main" xmlns="" id="{7AF5A7D2-EC12-EFC1-60F6-4D5F4E4E3368}"/>
              </a:ext>
            </a:extLst>
          </p:cNvPr>
          <p:cNvSpPr/>
          <p:nvPr/>
        </p:nvSpPr>
        <p:spPr>
          <a:xfrm>
            <a:off x="2031227" y="347974"/>
            <a:ext cx="6180971" cy="461665"/>
          </a:xfrm>
          <a:prstGeom prst="rect">
            <a:avLst/>
          </a:prstGeom>
        </p:spPr>
        <p:txBody>
          <a:bodyPr wrap="square">
            <a:spAutoFit/>
          </a:bodyPr>
          <a:lstStyle/>
          <a:p>
            <a:pPr algn="just"/>
            <a:r>
              <a:rPr lang="en-US" sz="2400" b="1" kern="1200">
                <a:solidFill>
                  <a:srgbClr val="7030A0"/>
                </a:solidFill>
                <a:latin typeface="#9Slide05 GeosansLight" panose="02000603020000020003" pitchFamily="2" charset="0"/>
                <a:ea typeface="SimSun" panose="02010600030101010101" pitchFamily="2" charset="-122"/>
                <a:cs typeface="+mn-cs"/>
              </a:rPr>
              <a:t>GV yêu cầu HS dựa vào SGK để hoàn thành sơ đồ</a:t>
            </a:r>
          </a:p>
        </p:txBody>
      </p:sp>
      <p:pic>
        <p:nvPicPr>
          <p:cNvPr id="73" name="Picture 72">
            <a:extLst>
              <a:ext uri="{FF2B5EF4-FFF2-40B4-BE49-F238E27FC236}">
                <a16:creationId xmlns:a16="http://schemas.microsoft.com/office/drawing/2014/main" xmlns="" id="{4494960F-D639-A29A-A631-DA1AB3E7F3C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133609" y="155119"/>
            <a:ext cx="2165416" cy="2165416"/>
          </a:xfrm>
          <a:prstGeom prst="rect">
            <a:avLst/>
          </a:prstGeom>
        </p:spPr>
      </p:pic>
    </p:spTree>
    <p:extLst>
      <p:ext uri="{BB962C8B-B14F-4D97-AF65-F5344CB8AC3E}">
        <p14:creationId xmlns:p14="http://schemas.microsoft.com/office/powerpoint/2010/main" val="214285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61">
            <a:extLst>
              <a:ext uri="{FF2B5EF4-FFF2-40B4-BE49-F238E27FC236}">
                <a16:creationId xmlns:a16="http://schemas.microsoft.com/office/drawing/2014/main" xmlns="" id="{F9D79A4B-1B37-1348-D967-DFBA02252F29}"/>
              </a:ext>
            </a:extLst>
          </p:cNvPr>
          <p:cNvGrpSpPr/>
          <p:nvPr/>
        </p:nvGrpSpPr>
        <p:grpSpPr>
          <a:xfrm>
            <a:off x="538551" y="257141"/>
            <a:ext cx="8221372" cy="4629218"/>
            <a:chOff x="534229" y="2405886"/>
            <a:chExt cx="11519855" cy="4981618"/>
          </a:xfrm>
        </p:grpSpPr>
        <p:grpSp>
          <p:nvGrpSpPr>
            <p:cNvPr id="7" name="Group 2">
              <a:extLst>
                <a:ext uri="{FF2B5EF4-FFF2-40B4-BE49-F238E27FC236}">
                  <a16:creationId xmlns:a16="http://schemas.microsoft.com/office/drawing/2014/main" xmlns="" id="{8E9862EB-963C-50DD-EBE4-A8F03908488B}"/>
                </a:ext>
              </a:extLst>
            </p:cNvPr>
            <p:cNvGrpSpPr/>
            <p:nvPr/>
          </p:nvGrpSpPr>
          <p:grpSpPr>
            <a:xfrm>
              <a:off x="3015621" y="2405886"/>
              <a:ext cx="6895045" cy="797025"/>
              <a:chOff x="6568065" y="920808"/>
              <a:chExt cx="4403880" cy="1441357"/>
            </a:xfrm>
          </p:grpSpPr>
          <p:sp>
            <p:nvSpPr>
              <p:cNvPr id="34" name="Rectangle: Rounded Corners 4">
                <a:extLst>
                  <a:ext uri="{FF2B5EF4-FFF2-40B4-BE49-F238E27FC236}">
                    <a16:creationId xmlns:a16="http://schemas.microsoft.com/office/drawing/2014/main" xmlns="" id="{4EF604C1-52A2-54E6-2B1C-E27A90A91324}"/>
                  </a:ext>
                </a:extLst>
              </p:cNvPr>
              <p:cNvSpPr/>
              <p:nvPr/>
            </p:nvSpPr>
            <p:spPr>
              <a:xfrm>
                <a:off x="6568065" y="920808"/>
                <a:ext cx="4403880" cy="1441357"/>
              </a:xfrm>
              <a:prstGeom prst="roundRect">
                <a:avLst/>
              </a:prstGeom>
              <a:solidFill>
                <a:srgbClr val="C0000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4351"/>
                  </a:solidFill>
                  <a:effectLst/>
                  <a:uLnTx/>
                  <a:uFillTx/>
                  <a:latin typeface="#9Slide05 GeosansLight" panose="02000603020000020003" pitchFamily="2" charset="0"/>
                </a:endParaRPr>
              </a:p>
            </p:txBody>
          </p:sp>
          <p:sp>
            <p:nvSpPr>
              <p:cNvPr id="35" name="Rectangle: Rounded Corners 6">
                <a:extLst>
                  <a:ext uri="{FF2B5EF4-FFF2-40B4-BE49-F238E27FC236}">
                    <a16:creationId xmlns:a16="http://schemas.microsoft.com/office/drawing/2014/main" xmlns="" id="{5DDE30E2-4D96-06C2-FE5F-E942935215D0}"/>
                  </a:ext>
                </a:extLst>
              </p:cNvPr>
              <p:cNvSpPr/>
              <p:nvPr/>
            </p:nvSpPr>
            <p:spPr>
              <a:xfrm>
                <a:off x="6743820" y="1038073"/>
                <a:ext cx="4228125" cy="1206823"/>
              </a:xfrm>
              <a:prstGeom prst="roundRect">
                <a:avLst/>
              </a:prstGeom>
              <a:solidFill>
                <a:srgbClr val="FFF9E6"/>
              </a:solidFill>
              <a:ln w="12700" cap="flat" cmpd="sng" algn="ctr">
                <a:solidFill>
                  <a:srgbClr val="C00002"/>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1800" b="1" kern="0">
                    <a:solidFill>
                      <a:srgbClr val="004351"/>
                    </a:solidFill>
                    <a:latin typeface="#9Slide03 SFU Futura_05" panose="00000800000000000000" pitchFamily="2" charset="0"/>
                  </a:rPr>
                  <a:t>NGUỒN LỰC PHÁT TRIỂN KINH TẾ</a:t>
                </a:r>
                <a:endParaRPr kumimoji="0" lang="en-US" sz="1800" b="1" i="0" u="none" strike="noStrike" kern="0" cap="none" spc="0" normalizeH="0" baseline="0" noProof="0" dirty="0">
                  <a:ln>
                    <a:noFill/>
                  </a:ln>
                  <a:solidFill>
                    <a:srgbClr val="004351"/>
                  </a:solidFill>
                  <a:effectLst/>
                  <a:uLnTx/>
                  <a:uFillTx/>
                  <a:latin typeface="#9Slide03 SFU Futura_05" panose="00000800000000000000" pitchFamily="2" charset="0"/>
                </a:endParaRPr>
              </a:p>
            </p:txBody>
          </p:sp>
        </p:grpSp>
        <p:grpSp>
          <p:nvGrpSpPr>
            <p:cNvPr id="8" name="Group 1">
              <a:extLst>
                <a:ext uri="{FF2B5EF4-FFF2-40B4-BE49-F238E27FC236}">
                  <a16:creationId xmlns:a16="http://schemas.microsoft.com/office/drawing/2014/main" xmlns="" id="{4B816B6F-1B18-06BE-0472-95FF3B81F714}"/>
                </a:ext>
              </a:extLst>
            </p:cNvPr>
            <p:cNvGrpSpPr/>
            <p:nvPr/>
          </p:nvGrpSpPr>
          <p:grpSpPr>
            <a:xfrm>
              <a:off x="569318" y="3812407"/>
              <a:ext cx="5220462" cy="525786"/>
              <a:chOff x="4615233" y="3100986"/>
              <a:chExt cx="5798691" cy="1135050"/>
            </a:xfrm>
          </p:grpSpPr>
          <p:sp>
            <p:nvSpPr>
              <p:cNvPr id="32" name="Rectangle: Rounded Corners 30">
                <a:extLst>
                  <a:ext uri="{FF2B5EF4-FFF2-40B4-BE49-F238E27FC236}">
                    <a16:creationId xmlns:a16="http://schemas.microsoft.com/office/drawing/2014/main" xmlns="" id="{54146D4A-111C-5F4C-1593-E5F7014961E7}"/>
                  </a:ext>
                </a:extLst>
              </p:cNvPr>
              <p:cNvSpPr/>
              <p:nvPr/>
            </p:nvSpPr>
            <p:spPr>
              <a:xfrm>
                <a:off x="4615233" y="3100986"/>
                <a:ext cx="5725708" cy="1067865"/>
              </a:xfrm>
              <a:prstGeom prst="roundRect">
                <a:avLst/>
              </a:prstGeom>
              <a:solidFill>
                <a:srgbClr val="F1B6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4351"/>
                  </a:solidFill>
                  <a:effectLst/>
                  <a:uLnTx/>
                  <a:uFillTx/>
                  <a:latin typeface="#9Slide05 GeosansLight" panose="02000603020000020003" pitchFamily="2" charset="0"/>
                </a:endParaRPr>
              </a:p>
            </p:txBody>
          </p:sp>
          <p:sp>
            <p:nvSpPr>
              <p:cNvPr id="33" name="Rectangle: Rounded Corners 31">
                <a:extLst>
                  <a:ext uri="{FF2B5EF4-FFF2-40B4-BE49-F238E27FC236}">
                    <a16:creationId xmlns:a16="http://schemas.microsoft.com/office/drawing/2014/main" xmlns="" id="{B09C349D-2878-EADF-12D4-6623DC1B4012}"/>
                  </a:ext>
                </a:extLst>
              </p:cNvPr>
              <p:cNvSpPr/>
              <p:nvPr/>
            </p:nvSpPr>
            <p:spPr>
              <a:xfrm>
                <a:off x="4719519" y="3256892"/>
                <a:ext cx="5694405" cy="979144"/>
              </a:xfrm>
              <a:prstGeom prst="roundRect">
                <a:avLst/>
              </a:prstGeom>
              <a:solidFill>
                <a:srgbClr val="FFF9E6"/>
              </a:solidFill>
              <a:ln w="12700" cap="flat" cmpd="sng" algn="ctr">
                <a:solidFill>
                  <a:srgbClr val="F1B6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a:solidFill>
                      <a:srgbClr val="004351"/>
                    </a:solidFill>
                    <a:latin typeface="#9Slide05 GeosansLight" panose="02000603020000020003" pitchFamily="2" charset="0"/>
                  </a:rPr>
                  <a:t>Nguồn lực bên trong lãnh thổ</a:t>
                </a:r>
                <a:endParaRPr kumimoji="0" lang="en-US" sz="24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grpSp>
        <p:grpSp>
          <p:nvGrpSpPr>
            <p:cNvPr id="10" name="Group 7">
              <a:extLst>
                <a:ext uri="{FF2B5EF4-FFF2-40B4-BE49-F238E27FC236}">
                  <a16:creationId xmlns:a16="http://schemas.microsoft.com/office/drawing/2014/main" xmlns="" id="{DD5F385A-5A9A-D844-079E-6EC7A165299A}"/>
                </a:ext>
              </a:extLst>
            </p:cNvPr>
            <p:cNvGrpSpPr/>
            <p:nvPr/>
          </p:nvGrpSpPr>
          <p:grpSpPr>
            <a:xfrm>
              <a:off x="6369332" y="3812408"/>
              <a:ext cx="5433213" cy="526464"/>
              <a:chOff x="8291851" y="3047896"/>
              <a:chExt cx="4144281" cy="1081020"/>
            </a:xfrm>
          </p:grpSpPr>
          <p:sp>
            <p:nvSpPr>
              <p:cNvPr id="28" name="Rectangle: Rounded Corners 43">
                <a:extLst>
                  <a:ext uri="{FF2B5EF4-FFF2-40B4-BE49-F238E27FC236}">
                    <a16:creationId xmlns:a16="http://schemas.microsoft.com/office/drawing/2014/main" xmlns="" id="{01C36C0D-B48B-73F6-9DA7-8DF3CA3CF49E}"/>
                  </a:ext>
                </a:extLst>
              </p:cNvPr>
              <p:cNvSpPr/>
              <p:nvPr/>
            </p:nvSpPr>
            <p:spPr>
              <a:xfrm>
                <a:off x="8291851" y="3047896"/>
                <a:ext cx="4022081" cy="1015730"/>
              </a:xfrm>
              <a:prstGeom prst="roundRect">
                <a:avLst>
                  <a:gd name="adj" fmla="val 31859"/>
                </a:avLst>
              </a:prstGeom>
              <a:solidFill>
                <a:srgbClr val="F1B60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4351"/>
                  </a:solidFill>
                  <a:effectLst/>
                  <a:uLnTx/>
                  <a:uFillTx/>
                  <a:latin typeface="#9Slide05 GeosansLight" panose="02000603020000020003" pitchFamily="2" charset="0"/>
                </a:endParaRPr>
              </a:p>
            </p:txBody>
          </p:sp>
          <p:sp>
            <p:nvSpPr>
              <p:cNvPr id="29" name="Rectangle: Rounded Corners 44">
                <a:extLst>
                  <a:ext uri="{FF2B5EF4-FFF2-40B4-BE49-F238E27FC236}">
                    <a16:creationId xmlns:a16="http://schemas.microsoft.com/office/drawing/2014/main" xmlns="" id="{4109772C-1779-9E6B-87DB-612A31D45108}"/>
                  </a:ext>
                </a:extLst>
              </p:cNvPr>
              <p:cNvSpPr/>
              <p:nvPr/>
            </p:nvSpPr>
            <p:spPr>
              <a:xfrm>
                <a:off x="8341969" y="3196185"/>
                <a:ext cx="4094163" cy="932731"/>
              </a:xfrm>
              <a:prstGeom prst="roundRect">
                <a:avLst/>
              </a:prstGeom>
              <a:solidFill>
                <a:srgbClr val="FFF9E6"/>
              </a:solidFill>
              <a:ln w="12700" cap="flat" cmpd="sng" algn="ctr">
                <a:solidFill>
                  <a:srgbClr val="F1B60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4351"/>
                    </a:solidFill>
                    <a:effectLst/>
                    <a:uLnTx/>
                    <a:uFillTx/>
                    <a:latin typeface="#9Slide05 GeosansLight" panose="02000603020000020003" pitchFamily="2" charset="0"/>
                  </a:rPr>
                  <a:t>Nguồn lực bên ngoài lãnh thổ</a:t>
                </a:r>
                <a:endParaRPr kumimoji="0" lang="en-US" sz="24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grpSp>
        <p:cxnSp>
          <p:nvCxnSpPr>
            <p:cNvPr id="11" name="Straight Arrow Connector 10">
              <a:extLst>
                <a:ext uri="{FF2B5EF4-FFF2-40B4-BE49-F238E27FC236}">
                  <a16:creationId xmlns:a16="http://schemas.microsoft.com/office/drawing/2014/main" xmlns="" id="{4DB5087A-788F-7091-BDC0-5C4F401057B0}"/>
                </a:ext>
              </a:extLst>
            </p:cNvPr>
            <p:cNvCxnSpPr>
              <a:cxnSpLocks/>
              <a:stCxn id="35" idx="2"/>
              <a:endCxn id="32" idx="0"/>
            </p:cNvCxnSpPr>
            <p:nvPr/>
          </p:nvCxnSpPr>
          <p:spPr>
            <a:xfrm flipH="1">
              <a:off x="3146697" y="3138065"/>
              <a:ext cx="3454036" cy="674341"/>
            </a:xfrm>
            <a:prstGeom prst="straightConnector1">
              <a:avLst/>
            </a:prstGeom>
            <a:noFill/>
            <a:ln w="28575" cap="flat" cmpd="sng" algn="ctr">
              <a:solidFill>
                <a:srgbClr val="C00002"/>
              </a:solidFill>
              <a:prstDash val="sysDot"/>
              <a:miter lim="800000"/>
              <a:tailEnd type="triangle"/>
            </a:ln>
            <a:effectLst/>
          </p:spPr>
        </p:cxnSp>
        <p:grpSp>
          <p:nvGrpSpPr>
            <p:cNvPr id="14" name="Nhóm 35">
              <a:extLst>
                <a:ext uri="{FF2B5EF4-FFF2-40B4-BE49-F238E27FC236}">
                  <a16:creationId xmlns:a16="http://schemas.microsoft.com/office/drawing/2014/main" xmlns="" id="{7971F28C-4AB5-6128-9461-F1C7C6D943BC}"/>
                </a:ext>
              </a:extLst>
            </p:cNvPr>
            <p:cNvGrpSpPr/>
            <p:nvPr/>
          </p:nvGrpSpPr>
          <p:grpSpPr>
            <a:xfrm>
              <a:off x="534229" y="4370119"/>
              <a:ext cx="5318432" cy="3017385"/>
              <a:chOff x="1211947" y="4352633"/>
              <a:chExt cx="1904749" cy="3017385"/>
            </a:xfrm>
          </p:grpSpPr>
          <p:grpSp>
            <p:nvGrpSpPr>
              <p:cNvPr id="24" name="Nhóm 36">
                <a:extLst>
                  <a:ext uri="{FF2B5EF4-FFF2-40B4-BE49-F238E27FC236}">
                    <a16:creationId xmlns:a16="http://schemas.microsoft.com/office/drawing/2014/main" xmlns="" id="{DB45511A-D866-CAAD-8F3A-C2E19ADF2487}"/>
                  </a:ext>
                </a:extLst>
              </p:cNvPr>
              <p:cNvGrpSpPr/>
              <p:nvPr/>
            </p:nvGrpSpPr>
            <p:grpSpPr>
              <a:xfrm>
                <a:off x="1211947" y="4453021"/>
                <a:ext cx="1904749" cy="2916997"/>
                <a:chOff x="258180" y="4419793"/>
                <a:chExt cx="2164562" cy="3015416"/>
              </a:xfrm>
            </p:grpSpPr>
            <p:sp>
              <p:nvSpPr>
                <p:cNvPr id="26" name="Rectangle: Rounded Corners 45">
                  <a:extLst>
                    <a:ext uri="{FF2B5EF4-FFF2-40B4-BE49-F238E27FC236}">
                      <a16:creationId xmlns:a16="http://schemas.microsoft.com/office/drawing/2014/main" xmlns="" id="{0FA480F3-911C-772F-17C4-CE20A5798C3F}"/>
                    </a:ext>
                  </a:extLst>
                </p:cNvPr>
                <p:cNvSpPr/>
                <p:nvPr/>
              </p:nvSpPr>
              <p:spPr>
                <a:xfrm>
                  <a:off x="258180" y="4419793"/>
                  <a:ext cx="2097939" cy="3015416"/>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4351"/>
                    </a:solidFill>
                    <a:effectLst/>
                    <a:uLnTx/>
                    <a:uFillTx/>
                    <a:latin typeface="Open Sans"/>
                    <a:ea typeface="+mn-ea"/>
                    <a:cs typeface="+mn-cs"/>
                  </a:endParaRPr>
                </a:p>
              </p:txBody>
            </p:sp>
            <p:sp>
              <p:nvSpPr>
                <p:cNvPr id="27" name="Rectangle: Rounded Corners 46">
                  <a:extLst>
                    <a:ext uri="{FF2B5EF4-FFF2-40B4-BE49-F238E27FC236}">
                      <a16:creationId xmlns:a16="http://schemas.microsoft.com/office/drawing/2014/main" xmlns="" id="{4117E867-8A4F-143B-74BD-0C5E8C1A4E21}"/>
                    </a:ext>
                  </a:extLst>
                </p:cNvPr>
                <p:cNvSpPr/>
                <p:nvPr/>
              </p:nvSpPr>
              <p:spPr>
                <a:xfrm>
                  <a:off x="370847" y="4590030"/>
                  <a:ext cx="2051895" cy="280824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4351"/>
                    </a:solidFill>
                    <a:effectLst/>
                    <a:uLnTx/>
                    <a:uFillTx/>
                    <a:latin typeface="#9Slide05 Kathya" panose="02000000000000000000" pitchFamily="2" charset="0"/>
                  </a:endParaRPr>
                </a:p>
              </p:txBody>
            </p:sp>
          </p:grpSp>
          <p:cxnSp>
            <p:nvCxnSpPr>
              <p:cNvPr id="25" name="Straight Arrow Connector 55">
                <a:extLst>
                  <a:ext uri="{FF2B5EF4-FFF2-40B4-BE49-F238E27FC236}">
                    <a16:creationId xmlns:a16="http://schemas.microsoft.com/office/drawing/2014/main" xmlns="" id="{1636752F-DD05-38A5-50B1-45E23F5463A4}"/>
                  </a:ext>
                </a:extLst>
              </p:cNvPr>
              <p:cNvCxnSpPr>
                <a:cxnSpLocks/>
              </p:cNvCxnSpPr>
              <p:nvPr/>
            </p:nvCxnSpPr>
            <p:spPr>
              <a:xfrm>
                <a:off x="2147579" y="4352633"/>
                <a:ext cx="0" cy="215769"/>
              </a:xfrm>
              <a:prstGeom prst="straightConnector1">
                <a:avLst/>
              </a:prstGeom>
              <a:noFill/>
              <a:ln w="28575" cap="flat" cmpd="sng" algn="ctr">
                <a:solidFill>
                  <a:srgbClr val="00CC99"/>
                </a:solidFill>
                <a:prstDash val="sysDot"/>
                <a:miter lim="800000"/>
                <a:tailEnd type="triangle"/>
              </a:ln>
              <a:effectLst/>
            </p:spPr>
          </p:cxnSp>
        </p:grpSp>
        <p:grpSp>
          <p:nvGrpSpPr>
            <p:cNvPr id="15" name="Nhóm 41">
              <a:extLst>
                <a:ext uri="{FF2B5EF4-FFF2-40B4-BE49-F238E27FC236}">
                  <a16:creationId xmlns:a16="http://schemas.microsoft.com/office/drawing/2014/main" xmlns="" id="{CBD5A043-D5E9-11B7-52B4-5CE39CC17F0D}"/>
                </a:ext>
              </a:extLst>
            </p:cNvPr>
            <p:cNvGrpSpPr/>
            <p:nvPr/>
          </p:nvGrpSpPr>
          <p:grpSpPr>
            <a:xfrm>
              <a:off x="6349192" y="4441441"/>
              <a:ext cx="5704892" cy="2946062"/>
              <a:chOff x="1020237" y="4464871"/>
              <a:chExt cx="2150389" cy="2971304"/>
            </a:xfrm>
          </p:grpSpPr>
          <p:sp>
            <p:nvSpPr>
              <p:cNvPr id="22" name="Rectangle: Rounded Corners 45">
                <a:extLst>
                  <a:ext uri="{FF2B5EF4-FFF2-40B4-BE49-F238E27FC236}">
                    <a16:creationId xmlns:a16="http://schemas.microsoft.com/office/drawing/2014/main" xmlns="" id="{AF182AE1-CAC5-D194-24EB-A975FC49C0C7}"/>
                  </a:ext>
                </a:extLst>
              </p:cNvPr>
              <p:cNvSpPr/>
              <p:nvPr/>
            </p:nvSpPr>
            <p:spPr>
              <a:xfrm>
                <a:off x="1020237" y="4464871"/>
                <a:ext cx="2055574" cy="2971304"/>
              </a:xfrm>
              <a:prstGeom prst="roundRect">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4351"/>
                  </a:solidFill>
                  <a:effectLst/>
                  <a:uLnTx/>
                  <a:uFillTx/>
                  <a:latin typeface="Open Sans"/>
                  <a:ea typeface="+mn-ea"/>
                  <a:cs typeface="+mn-cs"/>
                </a:endParaRPr>
              </a:p>
            </p:txBody>
          </p:sp>
          <p:sp>
            <p:nvSpPr>
              <p:cNvPr id="23" name="Rectangle: Rounded Corners 46">
                <a:extLst>
                  <a:ext uri="{FF2B5EF4-FFF2-40B4-BE49-F238E27FC236}">
                    <a16:creationId xmlns:a16="http://schemas.microsoft.com/office/drawing/2014/main" xmlns="" id="{7E913556-2613-68EF-E177-5A60E07279F4}"/>
                  </a:ext>
                </a:extLst>
              </p:cNvPr>
              <p:cNvSpPr/>
              <p:nvPr/>
            </p:nvSpPr>
            <p:spPr>
              <a:xfrm>
                <a:off x="1115052" y="4535954"/>
                <a:ext cx="2055574" cy="2834821"/>
              </a:xfrm>
              <a:prstGeom prst="roundRect">
                <a:avLst/>
              </a:prstGeom>
              <a:solidFill>
                <a:srgbClr val="FFF9E6"/>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4351"/>
                  </a:solidFill>
                  <a:effectLst/>
                  <a:uLnTx/>
                  <a:uFillTx/>
                  <a:latin typeface="#9Slide05 Kathya" panose="02000000000000000000" pitchFamily="2" charset="0"/>
                  <a:ea typeface="+mn-ea"/>
                  <a:cs typeface="+mn-cs"/>
                </a:endParaRPr>
              </a:p>
            </p:txBody>
          </p:sp>
        </p:grpSp>
        <p:cxnSp>
          <p:nvCxnSpPr>
            <p:cNvPr id="19" name="Straight Arrow Connector 55">
              <a:extLst>
                <a:ext uri="{FF2B5EF4-FFF2-40B4-BE49-F238E27FC236}">
                  <a16:creationId xmlns:a16="http://schemas.microsoft.com/office/drawing/2014/main" xmlns="" id="{0DCB1E0D-66CD-4BA8-4300-FDF14F1B4B1F}"/>
                </a:ext>
              </a:extLst>
            </p:cNvPr>
            <p:cNvCxnSpPr>
              <a:cxnSpLocks/>
            </p:cNvCxnSpPr>
            <p:nvPr/>
          </p:nvCxnSpPr>
          <p:spPr>
            <a:xfrm>
              <a:off x="9621888" y="4370119"/>
              <a:ext cx="0" cy="200778"/>
            </a:xfrm>
            <a:prstGeom prst="straightConnector1">
              <a:avLst/>
            </a:prstGeom>
            <a:noFill/>
            <a:ln w="28575" cap="flat" cmpd="sng" algn="ctr">
              <a:solidFill>
                <a:srgbClr val="00CC99"/>
              </a:solidFill>
              <a:prstDash val="sysDot"/>
              <a:miter lim="800000"/>
              <a:tailEnd type="triangle"/>
            </a:ln>
            <a:effectLst/>
          </p:spPr>
        </p:cxnSp>
      </p:grpSp>
      <p:cxnSp>
        <p:nvCxnSpPr>
          <p:cNvPr id="36" name="Straight Arrow Connector 35">
            <a:extLst>
              <a:ext uri="{FF2B5EF4-FFF2-40B4-BE49-F238E27FC236}">
                <a16:creationId xmlns:a16="http://schemas.microsoft.com/office/drawing/2014/main" xmlns="" id="{618EB547-2BC2-EF4F-DF11-8A802F29018B}"/>
              </a:ext>
            </a:extLst>
          </p:cNvPr>
          <p:cNvCxnSpPr>
            <a:cxnSpLocks/>
            <a:stCxn id="34" idx="2"/>
            <a:endCxn id="28" idx="0"/>
          </p:cNvCxnSpPr>
          <p:nvPr/>
        </p:nvCxnSpPr>
        <p:spPr>
          <a:xfrm>
            <a:off x="4769838" y="997784"/>
            <a:ext cx="1814642" cy="566382"/>
          </a:xfrm>
          <a:prstGeom prst="straightConnector1">
            <a:avLst/>
          </a:prstGeom>
          <a:noFill/>
          <a:ln w="28575" cap="flat" cmpd="sng" algn="ctr">
            <a:solidFill>
              <a:srgbClr val="C00002"/>
            </a:solidFill>
            <a:prstDash val="sysDot"/>
            <a:miter lim="800000"/>
            <a:tailEnd type="triangle"/>
          </a:ln>
          <a:effectLst/>
        </p:spPr>
      </p:cxnSp>
      <p:sp>
        <p:nvSpPr>
          <p:cNvPr id="30" name="Rectangle: Rounded Corners 31">
            <a:extLst>
              <a:ext uri="{FF2B5EF4-FFF2-40B4-BE49-F238E27FC236}">
                <a16:creationId xmlns:a16="http://schemas.microsoft.com/office/drawing/2014/main" xmlns="" id="{F1CE4FEC-98F3-CC5E-E210-FFB14774535E}"/>
              </a:ext>
            </a:extLst>
          </p:cNvPr>
          <p:cNvSpPr/>
          <p:nvPr/>
        </p:nvSpPr>
        <p:spPr>
          <a:xfrm>
            <a:off x="447654" y="2483275"/>
            <a:ext cx="4024567" cy="421481"/>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Vị trí địa lí ( tự nhiên, kinh tế, chính trị)</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
        <p:nvSpPr>
          <p:cNvPr id="31" name="Rectangle: Rounded Corners 31">
            <a:extLst>
              <a:ext uri="{FF2B5EF4-FFF2-40B4-BE49-F238E27FC236}">
                <a16:creationId xmlns:a16="http://schemas.microsoft.com/office/drawing/2014/main" xmlns="" id="{0458D669-1CEA-41CE-803D-950A51C101F8}"/>
              </a:ext>
            </a:extLst>
          </p:cNvPr>
          <p:cNvSpPr/>
          <p:nvPr/>
        </p:nvSpPr>
        <p:spPr>
          <a:xfrm>
            <a:off x="276119" y="3111347"/>
            <a:ext cx="4058036" cy="421481"/>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Nguồn lực tự nhiên ( đất, nước, khí hậu, sinh vật, khoáng sản, biển )</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
        <p:nvSpPr>
          <p:cNvPr id="37" name="Rectangle: Rounded Corners 31">
            <a:extLst>
              <a:ext uri="{FF2B5EF4-FFF2-40B4-BE49-F238E27FC236}">
                <a16:creationId xmlns:a16="http://schemas.microsoft.com/office/drawing/2014/main" xmlns="" id="{7E7510E2-5626-AF40-1A9D-6FCD518AE812}"/>
              </a:ext>
            </a:extLst>
          </p:cNvPr>
          <p:cNvSpPr/>
          <p:nvPr/>
        </p:nvSpPr>
        <p:spPr>
          <a:xfrm>
            <a:off x="560694" y="3982250"/>
            <a:ext cx="3858296" cy="421481"/>
          </a:xfrm>
          <a:prstGeom prst="roundRect">
            <a:avLst/>
          </a:prstGeom>
          <a:no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Nguồn lực Kinh tế-xã hội ( vốn, chính sách phát triển, lịch sử văn hóa, nguồn lao động, thị trường…..)</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
        <p:nvSpPr>
          <p:cNvPr id="39" name="Rectangle: Rounded Corners 31">
            <a:extLst>
              <a:ext uri="{FF2B5EF4-FFF2-40B4-BE49-F238E27FC236}">
                <a16:creationId xmlns:a16="http://schemas.microsoft.com/office/drawing/2014/main" xmlns="" id="{CE6A2D50-7BD1-A855-E35F-4621615C91F1}"/>
              </a:ext>
            </a:extLst>
          </p:cNvPr>
          <p:cNvSpPr/>
          <p:nvPr/>
        </p:nvSpPr>
        <p:spPr>
          <a:xfrm>
            <a:off x="4900290" y="2379482"/>
            <a:ext cx="2800976" cy="421481"/>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Vốn đầu tư nước ngoài</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
        <p:nvSpPr>
          <p:cNvPr id="40" name="Rectangle: Rounded Corners 31">
            <a:extLst>
              <a:ext uri="{FF2B5EF4-FFF2-40B4-BE49-F238E27FC236}">
                <a16:creationId xmlns:a16="http://schemas.microsoft.com/office/drawing/2014/main" xmlns="" id="{A35F4294-389D-E86A-AECA-0F6D312DAC83}"/>
              </a:ext>
            </a:extLst>
          </p:cNvPr>
          <p:cNvSpPr/>
          <p:nvPr/>
        </p:nvSpPr>
        <p:spPr>
          <a:xfrm>
            <a:off x="4866489" y="2853536"/>
            <a:ext cx="3198987" cy="421481"/>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Nguồn nhân lực nước ngoài</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
        <p:nvSpPr>
          <p:cNvPr id="41" name="Rectangle: Rounded Corners 31">
            <a:extLst>
              <a:ext uri="{FF2B5EF4-FFF2-40B4-BE49-F238E27FC236}">
                <a16:creationId xmlns:a16="http://schemas.microsoft.com/office/drawing/2014/main" xmlns="" id="{C8EBF45A-79EE-E9C0-5C56-E426F11D52B6}"/>
              </a:ext>
            </a:extLst>
          </p:cNvPr>
          <p:cNvSpPr/>
          <p:nvPr/>
        </p:nvSpPr>
        <p:spPr>
          <a:xfrm>
            <a:off x="4603679" y="3306788"/>
            <a:ext cx="3198987" cy="421481"/>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Thị trường nước ngoài</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
        <p:nvSpPr>
          <p:cNvPr id="42" name="Rectangle: Rounded Corners 31">
            <a:extLst>
              <a:ext uri="{FF2B5EF4-FFF2-40B4-BE49-F238E27FC236}">
                <a16:creationId xmlns:a16="http://schemas.microsoft.com/office/drawing/2014/main" xmlns="" id="{47416328-D12E-031D-1E57-C37FE66848A6}"/>
              </a:ext>
            </a:extLst>
          </p:cNvPr>
          <p:cNvSpPr/>
          <p:nvPr/>
        </p:nvSpPr>
        <p:spPr>
          <a:xfrm>
            <a:off x="4807804" y="3771509"/>
            <a:ext cx="3772602" cy="421481"/>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a:solidFill>
                  <a:srgbClr val="004351"/>
                </a:solidFill>
                <a:latin typeface="#9Slide05 GeosansLight" panose="02000603020000020003" pitchFamily="2" charset="0"/>
              </a:rPr>
              <a:t>- Khoa học-công nghệ nước ngoài</a:t>
            </a:r>
            <a:endParaRPr kumimoji="0" lang="en-US" sz="2000" b="1" i="0" u="none" strike="noStrike" kern="0" cap="none" spc="0" normalizeH="0" baseline="0" noProof="0" dirty="0">
              <a:ln>
                <a:noFill/>
              </a:ln>
              <a:solidFill>
                <a:srgbClr val="004351"/>
              </a:solidFill>
              <a:effectLst/>
              <a:uLnTx/>
              <a:uFillTx/>
              <a:latin typeface="#9Slide05 GeosansLight" panose="02000603020000020003" pitchFamily="2" charset="0"/>
            </a:endParaRPr>
          </a:p>
        </p:txBody>
      </p:sp>
    </p:spTree>
    <p:extLst>
      <p:ext uri="{BB962C8B-B14F-4D97-AF65-F5344CB8AC3E}">
        <p14:creationId xmlns:p14="http://schemas.microsoft.com/office/powerpoint/2010/main" val="65494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500" fill="hold"/>
                                        <p:tgtEl>
                                          <p:spTgt spid="31"/>
                                        </p:tgtEl>
                                        <p:attrNameLst>
                                          <p:attrName>ppt_w</p:attrName>
                                        </p:attrNameLst>
                                      </p:cBhvr>
                                      <p:tavLst>
                                        <p:tav tm="0">
                                          <p:val>
                                            <p:fltVal val="0"/>
                                          </p:val>
                                        </p:tav>
                                        <p:tav tm="100000">
                                          <p:val>
                                            <p:strVal val="#ppt_w"/>
                                          </p:val>
                                        </p:tav>
                                      </p:tavLst>
                                    </p:anim>
                                    <p:anim calcmode="lin" valueType="num">
                                      <p:cBhvr>
                                        <p:cTn id="15" dur="500" fill="hold"/>
                                        <p:tgtEl>
                                          <p:spTgt spid="31"/>
                                        </p:tgtEl>
                                        <p:attrNameLst>
                                          <p:attrName>ppt_h</p:attrName>
                                        </p:attrNameLst>
                                      </p:cBhvr>
                                      <p:tavLst>
                                        <p:tav tm="0">
                                          <p:val>
                                            <p:fltVal val="0"/>
                                          </p:val>
                                        </p:tav>
                                        <p:tav tm="100000">
                                          <p:val>
                                            <p:strVal val="#ppt_h"/>
                                          </p:val>
                                        </p:tav>
                                      </p:tavLst>
                                    </p:anim>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p:cTn id="21" dur="500" fill="hold"/>
                                        <p:tgtEl>
                                          <p:spTgt spid="37"/>
                                        </p:tgtEl>
                                        <p:attrNameLst>
                                          <p:attrName>ppt_w</p:attrName>
                                        </p:attrNameLst>
                                      </p:cBhvr>
                                      <p:tavLst>
                                        <p:tav tm="0">
                                          <p:val>
                                            <p:fltVal val="0"/>
                                          </p:val>
                                        </p:tav>
                                        <p:tav tm="100000">
                                          <p:val>
                                            <p:strVal val="#ppt_w"/>
                                          </p:val>
                                        </p:tav>
                                      </p:tavLst>
                                    </p:anim>
                                    <p:anim calcmode="lin" valueType="num">
                                      <p:cBhvr>
                                        <p:cTn id="22" dur="500" fill="hold"/>
                                        <p:tgtEl>
                                          <p:spTgt spid="37"/>
                                        </p:tgtEl>
                                        <p:attrNameLst>
                                          <p:attrName>ppt_h</p:attrName>
                                        </p:attrNameLst>
                                      </p:cBhvr>
                                      <p:tavLst>
                                        <p:tav tm="0">
                                          <p:val>
                                            <p:fltVal val="0"/>
                                          </p:val>
                                        </p:tav>
                                        <p:tav tm="100000">
                                          <p:val>
                                            <p:strVal val="#ppt_h"/>
                                          </p:val>
                                        </p:tav>
                                      </p:tavLst>
                                    </p:anim>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2" name="Google Shape;692;p47"/>
          <p:cNvSpPr/>
          <p:nvPr/>
        </p:nvSpPr>
        <p:spPr>
          <a:xfrm>
            <a:off x="2253275" y="1438812"/>
            <a:ext cx="1157540" cy="1077773"/>
          </a:xfrm>
          <a:prstGeom prst="ellipse">
            <a:avLst/>
          </a:prstGeom>
          <a:gradFill>
            <a:gsLst>
              <a:gs pos="0">
                <a:schemeClr val="lt2"/>
              </a:gs>
              <a:gs pos="100000">
                <a:srgbClr val="34B46E"/>
              </a:gs>
            </a:gsLst>
            <a:lin ang="0" scaled="0"/>
          </a:gradFill>
          <a:ln>
            <a:noFill/>
          </a:ln>
          <a:effectLst>
            <a:outerShdw blurRad="242888" dist="200025" dir="6540000" algn="bl" rotWithShape="0">
              <a:schemeClr val="lt2">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7"/>
          <p:cNvSpPr txBox="1">
            <a:spLocks noGrp="1"/>
          </p:cNvSpPr>
          <p:nvPr>
            <p:ph type="title" idx="2"/>
          </p:nvPr>
        </p:nvSpPr>
        <p:spPr>
          <a:xfrm>
            <a:off x="2175411" y="1599730"/>
            <a:ext cx="1235403" cy="85385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kern="1200">
                <a:solidFill>
                  <a:schemeClr val="bg1"/>
                </a:solidFill>
                <a:latin typeface="#9Slide05 Gullever Font" panose="02000507000000020004" pitchFamily="2" charset="0"/>
                <a:ea typeface="+mj-ea"/>
                <a:cs typeface="+mj-cs"/>
                <a:sym typeface="Karla"/>
              </a:rPr>
              <a:t>0</a:t>
            </a:r>
            <a:r>
              <a:rPr lang="vi-VN" sz="4000" kern="1200">
                <a:solidFill>
                  <a:schemeClr val="bg1"/>
                </a:solidFill>
                <a:latin typeface="#9Slide05 Gullever Font" panose="02000507000000020004" pitchFamily="2" charset="0"/>
                <a:ea typeface="+mj-ea"/>
                <a:cs typeface="+mj-cs"/>
                <a:sym typeface="Karla"/>
              </a:rPr>
              <a:t>3</a:t>
            </a:r>
            <a:endParaRPr sz="4000" kern="1200">
              <a:solidFill>
                <a:schemeClr val="bg1"/>
              </a:solidFill>
              <a:latin typeface="#9Slide05 Gullever Font" panose="02000507000000020004" pitchFamily="2" charset="0"/>
              <a:ea typeface="+mj-ea"/>
              <a:cs typeface="+mj-cs"/>
              <a:sym typeface="Karla"/>
            </a:endParaRPr>
          </a:p>
        </p:txBody>
      </p:sp>
      <p:sp>
        <p:nvSpPr>
          <p:cNvPr id="694" name="Google Shape;694;p47"/>
          <p:cNvSpPr txBox="1">
            <a:spLocks noGrp="1"/>
          </p:cNvSpPr>
          <p:nvPr>
            <p:ph type="subTitle" idx="1"/>
          </p:nvPr>
        </p:nvSpPr>
        <p:spPr>
          <a:xfrm>
            <a:off x="806813" y="3294588"/>
            <a:ext cx="3820200" cy="34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 can enter a subtitle here if you need it</a:t>
            </a:r>
            <a:endParaRPr/>
          </a:p>
        </p:txBody>
      </p:sp>
      <p:sp>
        <p:nvSpPr>
          <p:cNvPr id="12" name="Google Shape;645;p42">
            <a:extLst>
              <a:ext uri="{FF2B5EF4-FFF2-40B4-BE49-F238E27FC236}">
                <a16:creationId xmlns:a16="http://schemas.microsoft.com/office/drawing/2014/main" xmlns="" id="{00F8D506-2398-434F-0E71-56D42A897755}"/>
              </a:ext>
            </a:extLst>
          </p:cNvPr>
          <p:cNvSpPr/>
          <p:nvPr/>
        </p:nvSpPr>
        <p:spPr>
          <a:xfrm>
            <a:off x="883013" y="2571750"/>
            <a:ext cx="3688987" cy="1614006"/>
          </a:xfrm>
          <a:prstGeom prst="roundRect">
            <a:avLst>
              <a:gd name="adj" fmla="val 50000"/>
            </a:avLst>
          </a:prstGeom>
          <a:solidFill>
            <a:srgbClr val="AA50CC"/>
          </a:solidFill>
          <a:ln>
            <a:noFill/>
          </a:ln>
          <a:effectLst>
            <a:outerShdw blurRad="242888" dist="200025" dir="4860000" algn="bl" rotWithShape="0">
              <a:schemeClr val="accent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3" name="Google Shape;647;p42">
            <a:extLst>
              <a:ext uri="{FF2B5EF4-FFF2-40B4-BE49-F238E27FC236}">
                <a16:creationId xmlns:a16="http://schemas.microsoft.com/office/drawing/2014/main" xmlns="" id="{C439041B-3358-6131-7E9C-EC33BB331BDD}"/>
              </a:ext>
            </a:extLst>
          </p:cNvPr>
          <p:cNvSpPr txBox="1">
            <a:spLocks/>
          </p:cNvSpPr>
          <p:nvPr/>
        </p:nvSpPr>
        <p:spPr>
          <a:xfrm>
            <a:off x="1769891" y="3058254"/>
            <a:ext cx="2348249" cy="822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a:buNone/>
              <a:defRPr sz="1400" b="0" i="0" u="none" strike="noStrike" cap="none">
                <a:solidFill>
                  <a:schemeClr val="lt1"/>
                </a:solidFill>
                <a:latin typeface="Karla"/>
                <a:ea typeface="Karla"/>
                <a:cs typeface="Karla"/>
                <a:sym typeface="Karla"/>
              </a:defRPr>
            </a:lvl1pPr>
            <a:lvl2pPr marL="914400" marR="0" lvl="1"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9pPr>
          </a:lstStyle>
          <a:p>
            <a:pPr marL="0" indent="0" algn="l"/>
            <a:r>
              <a:rPr lang="vi-VN" sz="4000" b="1" kern="1200">
                <a:solidFill>
                  <a:schemeClr val="bg1"/>
                </a:solidFill>
                <a:latin typeface="#9Slide05 Gullever Font" panose="02000507000000020004" pitchFamily="2" charset="0"/>
                <a:ea typeface="+mj-ea"/>
                <a:cs typeface="+mj-cs"/>
                <a:sym typeface="Sora"/>
              </a:rPr>
              <a:t>Vai trò </a:t>
            </a:r>
          </a:p>
          <a:p>
            <a:pPr marL="0" indent="0" algn="l"/>
            <a:r>
              <a:rPr lang="vi-VN" sz="4000" b="1" kern="1200">
                <a:solidFill>
                  <a:schemeClr val="bg1"/>
                </a:solidFill>
                <a:latin typeface="#9Slide05 Gullever Font" panose="02000507000000020004" pitchFamily="2" charset="0"/>
                <a:ea typeface="+mj-ea"/>
                <a:cs typeface="+mj-cs"/>
                <a:sym typeface="Sora"/>
              </a:rPr>
              <a:t>nguồn lực</a:t>
            </a:r>
          </a:p>
        </p:txBody>
      </p:sp>
      <p:pic>
        <p:nvPicPr>
          <p:cNvPr id="9" name="Picture 8">
            <a:extLst>
              <a:ext uri="{FF2B5EF4-FFF2-40B4-BE49-F238E27FC236}">
                <a16:creationId xmlns:a16="http://schemas.microsoft.com/office/drawing/2014/main" xmlns="" id="{5ECEEC13-18BA-894F-336C-FCFA445B3084}"/>
              </a:ext>
            </a:extLst>
          </p:cNvPr>
          <p:cNvPicPr>
            <a:picLocks noChangeAspect="1"/>
          </p:cNvPicPr>
          <p:nvPr/>
        </p:nvPicPr>
        <p:blipFill>
          <a:blip r:embed="rId3"/>
          <a:stretch>
            <a:fillRect/>
          </a:stretch>
        </p:blipFill>
        <p:spPr>
          <a:xfrm>
            <a:off x="4949206" y="1117969"/>
            <a:ext cx="3600213" cy="3067787"/>
          </a:xfrm>
          <a:prstGeom prst="rect">
            <a:avLst/>
          </a:prstGeom>
        </p:spPr>
      </p:pic>
    </p:spTree>
    <p:extLst>
      <p:ext uri="{BB962C8B-B14F-4D97-AF65-F5344CB8AC3E}">
        <p14:creationId xmlns:p14="http://schemas.microsoft.com/office/powerpoint/2010/main" val="1435147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0958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1">
            <a:extLst>
              <a:ext uri="{FF2B5EF4-FFF2-40B4-BE49-F238E27FC236}">
                <a16:creationId xmlns:a16="http://schemas.microsoft.com/office/drawing/2014/main" xmlns="" id="{EF80A9E9-5661-55BF-3EE0-1E4FBF7B41C8}"/>
              </a:ext>
            </a:extLst>
          </p:cNvPr>
          <p:cNvGrpSpPr/>
          <p:nvPr/>
        </p:nvGrpSpPr>
        <p:grpSpPr>
          <a:xfrm>
            <a:off x="3349970" y="55084"/>
            <a:ext cx="3188693" cy="784830"/>
            <a:chOff x="4662242" y="0"/>
            <a:chExt cx="4251591" cy="1046440"/>
          </a:xfrm>
        </p:grpSpPr>
        <p:sp>
          <p:nvSpPr>
            <p:cNvPr id="6" name="Hộp Văn bản 5">
              <a:extLst>
                <a:ext uri="{FF2B5EF4-FFF2-40B4-BE49-F238E27FC236}">
                  <a16:creationId xmlns:a16="http://schemas.microsoft.com/office/drawing/2014/main" xmlns="" id="{5A07A52B-DD19-F2DB-6510-2CC2610BB23F}"/>
                </a:ext>
              </a:extLst>
            </p:cNvPr>
            <p:cNvSpPr txBox="1"/>
            <p:nvPr/>
          </p:nvSpPr>
          <p:spPr>
            <a:xfrm>
              <a:off x="4662242" y="0"/>
              <a:ext cx="4251591" cy="1046440"/>
            </a:xfrm>
            <a:prstGeom prst="rect">
              <a:avLst/>
            </a:prstGeom>
            <a:noFill/>
          </p:spPr>
          <p:txBody>
            <a:bodyPr wrap="none" rtlCol="0">
              <a:spAutoFit/>
            </a:bodyPr>
            <a:lstStyle/>
            <a:p>
              <a:pPr defTabSz="685800">
                <a:buClrTx/>
                <a:defRPr/>
              </a:pPr>
              <a:r>
                <a:rPr lang="vi-VN" sz="4500" b="1">
                  <a:solidFill>
                    <a:srgbClr val="FF0000"/>
                  </a:solidFill>
                  <a:latin typeface="#9Slide03 Iciel Blooming Elegan" pitchFamily="2" charset="0"/>
                  <a:ea typeface="+mn-ea"/>
                  <a:cs typeface="+mn-cs"/>
                </a:rPr>
                <a:t>VÒNG MẢNH GHÉP </a:t>
              </a:r>
              <a:endParaRPr lang="en-US" sz="4500" b="1">
                <a:solidFill>
                  <a:srgbClr val="FF0000"/>
                </a:solidFill>
                <a:latin typeface="#9Slide03 Iciel Blooming Elegan" pitchFamily="2" charset="0"/>
                <a:ea typeface="+mn-ea"/>
                <a:cs typeface="+mn-cs"/>
              </a:endParaRPr>
            </a:p>
          </p:txBody>
        </p:sp>
        <p:cxnSp>
          <p:nvCxnSpPr>
            <p:cNvPr id="7" name="Đường nối Thẳng 3">
              <a:extLst>
                <a:ext uri="{FF2B5EF4-FFF2-40B4-BE49-F238E27FC236}">
                  <a16:creationId xmlns:a16="http://schemas.microsoft.com/office/drawing/2014/main" xmlns="" id="{F5D72D9B-A452-B66D-DB32-78B34344B034}"/>
                </a:ext>
              </a:extLst>
            </p:cNvPr>
            <p:cNvCxnSpPr>
              <a:cxnSpLocks/>
            </p:cNvCxnSpPr>
            <p:nvPr/>
          </p:nvCxnSpPr>
          <p:spPr>
            <a:xfrm>
              <a:off x="4662242" y="1015663"/>
              <a:ext cx="3758835" cy="0"/>
            </a:xfrm>
            <a:prstGeom prst="line">
              <a:avLst/>
            </a:prstGeom>
            <a:noFill/>
            <a:ln w="28575" cap="flat" cmpd="sng" algn="ctr">
              <a:solidFill>
                <a:srgbClr val="04ADC8"/>
              </a:solidFill>
              <a:prstDash val="sysDash"/>
              <a:miter lim="800000"/>
            </a:ln>
            <a:effectLst/>
          </p:spPr>
        </p:cxnSp>
      </p:grpSp>
      <p:grpSp>
        <p:nvGrpSpPr>
          <p:cNvPr id="8" name="Group 7">
            <a:extLst>
              <a:ext uri="{FF2B5EF4-FFF2-40B4-BE49-F238E27FC236}">
                <a16:creationId xmlns:a16="http://schemas.microsoft.com/office/drawing/2014/main" xmlns="" id="{E62527ED-A69A-0223-053D-E3D04B2FF2FD}"/>
              </a:ext>
            </a:extLst>
          </p:cNvPr>
          <p:cNvGrpSpPr/>
          <p:nvPr/>
        </p:nvGrpSpPr>
        <p:grpSpPr>
          <a:xfrm>
            <a:off x="492316" y="1260520"/>
            <a:ext cx="2454338" cy="500898"/>
            <a:chOff x="704425" y="1953590"/>
            <a:chExt cx="3246248" cy="742547"/>
          </a:xfrm>
        </p:grpSpPr>
        <p:sp>
          <p:nvSpPr>
            <p:cNvPr id="9" name="Flowchart: Terminator 8">
              <a:extLst>
                <a:ext uri="{FF2B5EF4-FFF2-40B4-BE49-F238E27FC236}">
                  <a16:creationId xmlns:a16="http://schemas.microsoft.com/office/drawing/2014/main" xmlns="" id="{7D6961B5-5F50-56E8-B3FB-9585D6C042E3}"/>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p>
              <a:pPr algn="ctr" defTabSz="914378">
                <a:buClrTx/>
                <a:defRPr/>
              </a:pPr>
              <a:r>
                <a:rPr lang="en-US" sz="2000">
                  <a:solidFill>
                    <a:prstClr val="white"/>
                  </a:solidFill>
                  <a:latin typeface="#9Slide03 SFU Futura_03" panose="00000400000000000000" pitchFamily="2" charset="0"/>
                  <a:ea typeface="+mn-ea"/>
                  <a:cs typeface="Tahoma" panose="020B0604030504040204" pitchFamily="34" charset="0"/>
                </a:rPr>
                <a:t>Sơ</a:t>
              </a:r>
              <a:r>
                <a:rPr lang="en-US" sz="2000">
                  <a:solidFill>
                    <a:prstClr val="white"/>
                  </a:solidFill>
                  <a:latin typeface="#9Slide03 SFU Futura_12" panose="00000400000000000000" pitchFamily="2" charset="0"/>
                  <a:ea typeface="+mn-ea"/>
                  <a:cs typeface="+mn-cs"/>
                </a:rPr>
                <a:t> </a:t>
              </a:r>
              <a:r>
                <a:rPr lang="en-US" sz="2000">
                  <a:solidFill>
                    <a:prstClr val="white"/>
                  </a:solidFill>
                  <a:latin typeface="#9Slide03 SFU Futura_03" panose="00000400000000000000" pitchFamily="2" charset="0"/>
                  <a:ea typeface="+mn-ea"/>
                  <a:cs typeface="Tahoma" panose="020B0604030504040204" pitchFamily="34" charset="0"/>
                </a:rPr>
                <a:t>đồ nhóm</a:t>
              </a:r>
            </a:p>
          </p:txBody>
        </p:sp>
        <p:pic>
          <p:nvPicPr>
            <p:cNvPr id="10" name="Picture 9">
              <a:extLst>
                <a:ext uri="{FF2B5EF4-FFF2-40B4-BE49-F238E27FC236}">
                  <a16:creationId xmlns:a16="http://schemas.microsoft.com/office/drawing/2014/main" xmlns="" id="{54AD96E8-E92A-024E-41FF-278D1E8F7DC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sp>
        <p:nvSpPr>
          <p:cNvPr id="11" name="Rectangle: Rounded Corners 10">
            <a:extLst>
              <a:ext uri="{FF2B5EF4-FFF2-40B4-BE49-F238E27FC236}">
                <a16:creationId xmlns:a16="http://schemas.microsoft.com/office/drawing/2014/main" xmlns="" id="{B25D77EC-6D1D-ABC8-2A69-695193A91B95}"/>
              </a:ext>
            </a:extLst>
          </p:cNvPr>
          <p:cNvSpPr/>
          <p:nvPr/>
        </p:nvSpPr>
        <p:spPr>
          <a:xfrm>
            <a:off x="815115" y="1896487"/>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CỤM1</a:t>
            </a:r>
          </a:p>
        </p:txBody>
      </p:sp>
      <p:sp>
        <p:nvSpPr>
          <p:cNvPr id="12" name="Rectangle: Rounded Corners 11">
            <a:extLst>
              <a:ext uri="{FF2B5EF4-FFF2-40B4-BE49-F238E27FC236}">
                <a16:creationId xmlns:a16="http://schemas.microsoft.com/office/drawing/2014/main" xmlns="" id="{E7AC5457-4832-04AE-F74C-17323EC14125}"/>
              </a:ext>
            </a:extLst>
          </p:cNvPr>
          <p:cNvSpPr/>
          <p:nvPr/>
        </p:nvSpPr>
        <p:spPr>
          <a:xfrm>
            <a:off x="2153230" y="1898849"/>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CỤM2</a:t>
            </a:r>
          </a:p>
        </p:txBody>
      </p:sp>
      <p:pic>
        <p:nvPicPr>
          <p:cNvPr id="13" name="Picture 2" descr="Nguyễn Minh Thiên Hoàng Trung tâm Thông tin và Chương trình Giáo dục Sở  Giáo dục và Đào tạo TP.HCM">
            <a:extLst>
              <a:ext uri="{FF2B5EF4-FFF2-40B4-BE49-F238E27FC236}">
                <a16:creationId xmlns:a16="http://schemas.microsoft.com/office/drawing/2014/main" xmlns="" id="{575DD2AE-3F66-B194-F4C2-8DDE095D0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738" y="1872675"/>
            <a:ext cx="3590494" cy="23590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DEB6F266-E1ED-2A96-778C-8E98F3442559}"/>
              </a:ext>
            </a:extLst>
          </p:cNvPr>
          <p:cNvSpPr txBox="1"/>
          <p:nvPr/>
        </p:nvSpPr>
        <p:spPr>
          <a:xfrm>
            <a:off x="4871738" y="1360758"/>
            <a:ext cx="3501181" cy="415498"/>
          </a:xfrm>
          <a:prstGeom prst="rect">
            <a:avLst/>
          </a:prstGeom>
          <a:noFill/>
        </p:spPr>
        <p:txBody>
          <a:bodyPr wrap="square">
            <a:spAutoFit/>
          </a:bodyPr>
          <a:lstStyle/>
          <a:p>
            <a:pPr algn="ctr" defTabSz="685800">
              <a:buClrTx/>
            </a:pPr>
            <a:r>
              <a:rPr lang="en-US" sz="21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Di </a:t>
            </a:r>
            <a:r>
              <a:rPr lang="en-US" sz="21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chuyển</a:t>
            </a:r>
            <a:r>
              <a:rPr lang="en-US" sz="21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1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theo</a:t>
            </a:r>
            <a:r>
              <a:rPr lang="en-US" sz="2100" b="1" kern="1200" dirty="0">
                <a:solidFill>
                  <a:srgbClr val="C00000"/>
                </a:solidFill>
                <a:latin typeface="Tahoma" panose="020B0604030504040204" pitchFamily="34" charset="0"/>
                <a:ea typeface="Tahoma" panose="020B0604030504040204" pitchFamily="34" charset="0"/>
                <a:cs typeface="Tahoma" panose="020B0604030504040204" pitchFamily="34" charset="0"/>
              </a:rPr>
              <a:t> ma </a:t>
            </a:r>
            <a:r>
              <a:rPr lang="en-US" sz="2100" b="1" kern="1200" dirty="0" err="1">
                <a:solidFill>
                  <a:srgbClr val="C00000"/>
                </a:solidFill>
                <a:latin typeface="Tahoma" panose="020B0604030504040204" pitchFamily="34" charset="0"/>
                <a:ea typeface="Tahoma" panose="020B0604030504040204" pitchFamily="34" charset="0"/>
                <a:cs typeface="Tahoma" panose="020B0604030504040204" pitchFamily="34" charset="0"/>
              </a:rPr>
              <a:t>trận</a:t>
            </a:r>
            <a:endParaRPr lang="en-US" sz="2100" kern="1200" dirty="0">
              <a:solidFill>
                <a:prstClr val="black"/>
              </a:solidFill>
              <a:latin typeface="Calibri"/>
              <a:ea typeface="+mn-ea"/>
              <a:cs typeface="+mn-cs"/>
            </a:endParaRPr>
          </a:p>
        </p:txBody>
      </p:sp>
      <p:graphicFrame>
        <p:nvGraphicFramePr>
          <p:cNvPr id="15" name="Diagram 14">
            <a:extLst>
              <a:ext uri="{FF2B5EF4-FFF2-40B4-BE49-F238E27FC236}">
                <a16:creationId xmlns:a16="http://schemas.microsoft.com/office/drawing/2014/main" xmlns="" id="{F597D143-2E7D-5358-E2EE-BB2857BFACD0}"/>
              </a:ext>
            </a:extLst>
          </p:cNvPr>
          <p:cNvGraphicFramePr/>
          <p:nvPr>
            <p:extLst>
              <p:ext uri="{D42A27DB-BD31-4B8C-83A1-F6EECF244321}">
                <p14:modId xmlns:p14="http://schemas.microsoft.com/office/powerpoint/2010/main" val="2805527010"/>
              </p:ext>
            </p:extLst>
          </p:nvPr>
        </p:nvGraphicFramePr>
        <p:xfrm>
          <a:off x="703802" y="2518345"/>
          <a:ext cx="2548891" cy="18205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752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59E4529-5A8D-D18D-E9FB-64E1446FF12C}"/>
              </a:ext>
            </a:extLst>
          </p:cNvPr>
          <p:cNvGrpSpPr/>
          <p:nvPr/>
        </p:nvGrpSpPr>
        <p:grpSpPr>
          <a:xfrm>
            <a:off x="3837443" y="1548456"/>
            <a:ext cx="906988" cy="908190"/>
            <a:chOff x="329674" y="2127626"/>
            <a:chExt cx="1209317" cy="1210920"/>
          </a:xfrm>
        </p:grpSpPr>
        <p:sp>
          <p:nvSpPr>
            <p:cNvPr id="6" name="Line 23">
              <a:extLst>
                <a:ext uri="{FF2B5EF4-FFF2-40B4-BE49-F238E27FC236}">
                  <a16:creationId xmlns:a16="http://schemas.microsoft.com/office/drawing/2014/main" xmlns="" id="{7D8B8363-28E3-D189-7266-178AA8FCB12F}"/>
                </a:ext>
              </a:extLst>
            </p:cNvPr>
            <p:cNvSpPr>
              <a:spLocks noChangeShapeType="1"/>
            </p:cNvSpPr>
            <p:nvPr/>
          </p:nvSpPr>
          <p:spPr bwMode="auto">
            <a:xfrm>
              <a:off x="871608" y="2151811"/>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7" name="Line 24">
              <a:extLst>
                <a:ext uri="{FF2B5EF4-FFF2-40B4-BE49-F238E27FC236}">
                  <a16:creationId xmlns:a16="http://schemas.microsoft.com/office/drawing/2014/main" xmlns="" id="{7FDCB530-9464-0325-F7D0-13DEA4153FC7}"/>
                </a:ext>
              </a:extLst>
            </p:cNvPr>
            <p:cNvSpPr>
              <a:spLocks noChangeShapeType="1"/>
            </p:cNvSpPr>
            <p:nvPr/>
          </p:nvSpPr>
          <p:spPr bwMode="auto">
            <a:xfrm>
              <a:off x="871608" y="230234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8" name="Line 25">
              <a:extLst>
                <a:ext uri="{FF2B5EF4-FFF2-40B4-BE49-F238E27FC236}">
                  <a16:creationId xmlns:a16="http://schemas.microsoft.com/office/drawing/2014/main" xmlns="" id="{AB7307F6-0707-B9D2-5083-FEFBBEE91637}"/>
                </a:ext>
              </a:extLst>
            </p:cNvPr>
            <p:cNvSpPr>
              <a:spLocks noChangeShapeType="1"/>
            </p:cNvSpPr>
            <p:nvPr/>
          </p:nvSpPr>
          <p:spPr bwMode="auto">
            <a:xfrm>
              <a:off x="878262" y="2240529"/>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9" name="Line 26">
              <a:extLst>
                <a:ext uri="{FF2B5EF4-FFF2-40B4-BE49-F238E27FC236}">
                  <a16:creationId xmlns:a16="http://schemas.microsoft.com/office/drawing/2014/main" xmlns="" id="{63B3D6B3-249C-7144-6DDB-964DFB1D2CA0}"/>
                </a:ext>
              </a:extLst>
            </p:cNvPr>
            <p:cNvSpPr>
              <a:spLocks noChangeShapeType="1"/>
            </p:cNvSpPr>
            <p:nvPr/>
          </p:nvSpPr>
          <p:spPr bwMode="auto">
            <a:xfrm>
              <a:off x="878262" y="2393575"/>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0" name="Line 27">
              <a:extLst>
                <a:ext uri="{FF2B5EF4-FFF2-40B4-BE49-F238E27FC236}">
                  <a16:creationId xmlns:a16="http://schemas.microsoft.com/office/drawing/2014/main" xmlns="" id="{05BF1F98-EE8A-FC50-C370-56644ED59A4C}"/>
                </a:ext>
              </a:extLst>
            </p:cNvPr>
            <p:cNvSpPr>
              <a:spLocks noChangeShapeType="1"/>
            </p:cNvSpPr>
            <p:nvPr/>
          </p:nvSpPr>
          <p:spPr bwMode="auto">
            <a:xfrm flipV="1">
              <a:off x="1028799" y="242870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1" name="Line 28">
              <a:extLst>
                <a:ext uri="{FF2B5EF4-FFF2-40B4-BE49-F238E27FC236}">
                  <a16:creationId xmlns:a16="http://schemas.microsoft.com/office/drawing/2014/main" xmlns="" id="{8EA9BFFD-E5CE-90ED-F02D-2488A88A9C96}"/>
                </a:ext>
              </a:extLst>
            </p:cNvPr>
            <p:cNvSpPr>
              <a:spLocks noChangeShapeType="1"/>
            </p:cNvSpPr>
            <p:nvPr/>
          </p:nvSpPr>
          <p:spPr bwMode="auto">
            <a:xfrm flipV="1">
              <a:off x="1028799" y="227565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2" name="Line 29">
              <a:extLst>
                <a:ext uri="{FF2B5EF4-FFF2-40B4-BE49-F238E27FC236}">
                  <a16:creationId xmlns:a16="http://schemas.microsoft.com/office/drawing/2014/main" xmlns="" id="{4A14163F-D4A9-BABE-B7C0-97C5A24E68C1}"/>
                </a:ext>
              </a:extLst>
            </p:cNvPr>
            <p:cNvSpPr>
              <a:spLocks noChangeShapeType="1"/>
            </p:cNvSpPr>
            <p:nvPr/>
          </p:nvSpPr>
          <p:spPr bwMode="auto">
            <a:xfrm flipV="1">
              <a:off x="1028799" y="212762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3" name="Line 30">
              <a:extLst>
                <a:ext uri="{FF2B5EF4-FFF2-40B4-BE49-F238E27FC236}">
                  <a16:creationId xmlns:a16="http://schemas.microsoft.com/office/drawing/2014/main" xmlns="" id="{46615E32-75CC-67CD-DBA2-2C6E03AF2534}"/>
                </a:ext>
              </a:extLst>
            </p:cNvPr>
            <p:cNvSpPr>
              <a:spLocks noChangeShapeType="1"/>
            </p:cNvSpPr>
            <p:nvPr/>
          </p:nvSpPr>
          <p:spPr bwMode="auto">
            <a:xfrm flipV="1">
              <a:off x="1022145" y="218693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4" name="Line 380">
              <a:extLst>
                <a:ext uri="{FF2B5EF4-FFF2-40B4-BE49-F238E27FC236}">
                  <a16:creationId xmlns:a16="http://schemas.microsoft.com/office/drawing/2014/main" xmlns="" id="{5698D771-A132-8058-AB03-2A8933AD369C}"/>
                </a:ext>
              </a:extLst>
            </p:cNvPr>
            <p:cNvSpPr>
              <a:spLocks noChangeShapeType="1"/>
            </p:cNvSpPr>
            <p:nvPr/>
          </p:nvSpPr>
          <p:spPr bwMode="auto">
            <a:xfrm>
              <a:off x="938477" y="2519023"/>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5" name="Line 381">
              <a:extLst>
                <a:ext uri="{FF2B5EF4-FFF2-40B4-BE49-F238E27FC236}">
                  <a16:creationId xmlns:a16="http://schemas.microsoft.com/office/drawing/2014/main" xmlns="" id="{3845A1F4-D1B3-A25F-247F-002C1CD9ACFC}"/>
                </a:ext>
              </a:extLst>
            </p:cNvPr>
            <p:cNvSpPr>
              <a:spLocks noChangeShapeType="1"/>
            </p:cNvSpPr>
            <p:nvPr/>
          </p:nvSpPr>
          <p:spPr bwMode="auto">
            <a:xfrm>
              <a:off x="938477" y="2669560"/>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6" name="Line 382">
              <a:extLst>
                <a:ext uri="{FF2B5EF4-FFF2-40B4-BE49-F238E27FC236}">
                  <a16:creationId xmlns:a16="http://schemas.microsoft.com/office/drawing/2014/main" xmlns="" id="{4B0B820A-13B3-D4CF-E51D-E1F1BE9EFFAD}"/>
                </a:ext>
              </a:extLst>
            </p:cNvPr>
            <p:cNvSpPr>
              <a:spLocks noChangeShapeType="1"/>
            </p:cNvSpPr>
            <p:nvPr/>
          </p:nvSpPr>
          <p:spPr bwMode="auto">
            <a:xfrm>
              <a:off x="938477" y="2822607"/>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7" name="Line 383">
              <a:extLst>
                <a:ext uri="{FF2B5EF4-FFF2-40B4-BE49-F238E27FC236}">
                  <a16:creationId xmlns:a16="http://schemas.microsoft.com/office/drawing/2014/main" xmlns="" id="{5BEED6DA-4A0E-D763-54F3-01E58BC52695}"/>
                </a:ext>
              </a:extLst>
            </p:cNvPr>
            <p:cNvSpPr>
              <a:spLocks noChangeShapeType="1"/>
            </p:cNvSpPr>
            <p:nvPr/>
          </p:nvSpPr>
          <p:spPr bwMode="auto">
            <a:xfrm>
              <a:off x="931823" y="3185500"/>
              <a:ext cx="2508" cy="75269"/>
            </a:xfrm>
            <a:prstGeom prst="line">
              <a:avLst/>
            </a:prstGeom>
            <a:noFill/>
            <a:ln w="1476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8" name="Freeform 426">
              <a:extLst>
                <a:ext uri="{FF2B5EF4-FFF2-40B4-BE49-F238E27FC236}">
                  <a16:creationId xmlns:a16="http://schemas.microsoft.com/office/drawing/2014/main" xmlns="" id="{1FC8F3CF-6170-4EDC-D7F7-DD02C02C2549}"/>
                </a:ext>
              </a:extLst>
            </p:cNvPr>
            <p:cNvSpPr>
              <a:spLocks noChangeArrowheads="1"/>
            </p:cNvSpPr>
            <p:nvPr/>
          </p:nvSpPr>
          <p:spPr bwMode="auto">
            <a:xfrm>
              <a:off x="329674" y="2129229"/>
              <a:ext cx="1209317" cy="1209317"/>
            </a:xfrm>
            <a:custGeom>
              <a:avLst/>
              <a:gdLst>
                <a:gd name="T0" fmla="*/ 2124 w 2125"/>
                <a:gd name="T1" fmla="*/ 1061 h 2124"/>
                <a:gd name="T2" fmla="*/ 2124 w 2125"/>
                <a:gd name="T3" fmla="*/ 1061 h 2124"/>
                <a:gd name="T4" fmla="*/ 1062 w 2125"/>
                <a:gd name="T5" fmla="*/ 2123 h 2124"/>
                <a:gd name="T6" fmla="*/ 0 w 2125"/>
                <a:gd name="T7" fmla="*/ 1061 h 2124"/>
                <a:gd name="T8" fmla="*/ 1062 w 2125"/>
                <a:gd name="T9" fmla="*/ 0 h 2124"/>
                <a:gd name="T10" fmla="*/ 2124 w 2125"/>
                <a:gd name="T11" fmla="*/ 1061 h 2124"/>
              </a:gdLst>
              <a:ahLst/>
              <a:cxnLst>
                <a:cxn ang="0">
                  <a:pos x="T0" y="T1"/>
                </a:cxn>
                <a:cxn ang="0">
                  <a:pos x="T2" y="T3"/>
                </a:cxn>
                <a:cxn ang="0">
                  <a:pos x="T4" y="T5"/>
                </a:cxn>
                <a:cxn ang="0">
                  <a:pos x="T6" y="T7"/>
                </a:cxn>
                <a:cxn ang="0">
                  <a:pos x="T8" y="T9"/>
                </a:cxn>
                <a:cxn ang="0">
                  <a:pos x="T10" y="T11"/>
                </a:cxn>
              </a:cxnLst>
              <a:rect l="0" t="0" r="r" b="b"/>
              <a:pathLst>
                <a:path w="2125" h="2124">
                  <a:moveTo>
                    <a:pt x="2124" y="1061"/>
                  </a:moveTo>
                  <a:lnTo>
                    <a:pt x="2124" y="1061"/>
                  </a:lnTo>
                  <a:cubicBezTo>
                    <a:pt x="2124" y="1650"/>
                    <a:pt x="1651" y="2123"/>
                    <a:pt x="1062" y="2123"/>
                  </a:cubicBezTo>
                  <a:cubicBezTo>
                    <a:pt x="481" y="2123"/>
                    <a:pt x="0" y="1650"/>
                    <a:pt x="0" y="1061"/>
                  </a:cubicBezTo>
                  <a:cubicBezTo>
                    <a:pt x="0" y="481"/>
                    <a:pt x="481" y="0"/>
                    <a:pt x="1062" y="0"/>
                  </a:cubicBezTo>
                  <a:cubicBezTo>
                    <a:pt x="1651" y="0"/>
                    <a:pt x="2124" y="481"/>
                    <a:pt x="2124" y="1061"/>
                  </a:cubicBezTo>
                </a:path>
              </a:pathLst>
            </a:custGeom>
            <a:solidFill>
              <a:srgbClr val="FF3F5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19" name="Freeform 427">
              <a:extLst>
                <a:ext uri="{FF2B5EF4-FFF2-40B4-BE49-F238E27FC236}">
                  <a16:creationId xmlns:a16="http://schemas.microsoft.com/office/drawing/2014/main" xmlns="" id="{A307B8B6-580D-FA0B-BB9A-953AB2BD18C3}"/>
                </a:ext>
              </a:extLst>
            </p:cNvPr>
            <p:cNvSpPr>
              <a:spLocks noChangeArrowheads="1"/>
            </p:cNvSpPr>
            <p:nvPr/>
          </p:nvSpPr>
          <p:spPr bwMode="auto">
            <a:xfrm>
              <a:off x="755322" y="2270637"/>
              <a:ext cx="373835" cy="504299"/>
            </a:xfrm>
            <a:custGeom>
              <a:avLst/>
              <a:gdLst>
                <a:gd name="T0" fmla="*/ 614 w 657"/>
                <a:gd name="T1" fmla="*/ 91 h 888"/>
                <a:gd name="T2" fmla="*/ 614 w 657"/>
                <a:gd name="T3" fmla="*/ 91 h 888"/>
                <a:gd name="T4" fmla="*/ 482 w 657"/>
                <a:gd name="T5" fmla="*/ 91 h 888"/>
                <a:gd name="T6" fmla="*/ 423 w 657"/>
                <a:gd name="T7" fmla="*/ 25 h 888"/>
                <a:gd name="T8" fmla="*/ 324 w 657"/>
                <a:gd name="T9" fmla="*/ 0 h 888"/>
                <a:gd name="T10" fmla="*/ 224 w 657"/>
                <a:gd name="T11" fmla="*/ 25 h 888"/>
                <a:gd name="T12" fmla="*/ 175 w 657"/>
                <a:gd name="T13" fmla="*/ 91 h 888"/>
                <a:gd name="T14" fmla="*/ 42 w 657"/>
                <a:gd name="T15" fmla="*/ 91 h 888"/>
                <a:gd name="T16" fmla="*/ 0 w 657"/>
                <a:gd name="T17" fmla="*/ 140 h 888"/>
                <a:gd name="T18" fmla="*/ 0 w 657"/>
                <a:gd name="T19" fmla="*/ 862 h 888"/>
                <a:gd name="T20" fmla="*/ 25 w 657"/>
                <a:gd name="T21" fmla="*/ 887 h 888"/>
                <a:gd name="T22" fmla="*/ 623 w 657"/>
                <a:gd name="T23" fmla="*/ 887 h 888"/>
                <a:gd name="T24" fmla="*/ 656 w 657"/>
                <a:gd name="T25" fmla="*/ 862 h 888"/>
                <a:gd name="T26" fmla="*/ 656 w 657"/>
                <a:gd name="T27" fmla="*/ 140 h 888"/>
                <a:gd name="T28" fmla="*/ 614 w 657"/>
                <a:gd name="T29" fmla="*/ 91 h 888"/>
                <a:gd name="T30" fmla="*/ 216 w 657"/>
                <a:gd name="T31" fmla="*/ 115 h 888"/>
                <a:gd name="T32" fmla="*/ 216 w 657"/>
                <a:gd name="T33" fmla="*/ 115 h 888"/>
                <a:gd name="T34" fmla="*/ 257 w 657"/>
                <a:gd name="T35" fmla="*/ 67 h 888"/>
                <a:gd name="T36" fmla="*/ 324 w 657"/>
                <a:gd name="T37" fmla="*/ 50 h 888"/>
                <a:gd name="T38" fmla="*/ 398 w 657"/>
                <a:gd name="T39" fmla="*/ 67 h 888"/>
                <a:gd name="T40" fmla="*/ 440 w 657"/>
                <a:gd name="T41" fmla="*/ 115 h 888"/>
                <a:gd name="T42" fmla="*/ 440 w 657"/>
                <a:gd name="T43" fmla="*/ 165 h 888"/>
                <a:gd name="T44" fmla="*/ 216 w 657"/>
                <a:gd name="T45" fmla="*/ 165 h 888"/>
                <a:gd name="T46" fmla="*/ 216 w 657"/>
                <a:gd name="T47" fmla="*/ 115 h 888"/>
                <a:gd name="T48" fmla="*/ 133 w 657"/>
                <a:gd name="T49" fmla="*/ 140 h 888"/>
                <a:gd name="T50" fmla="*/ 133 w 657"/>
                <a:gd name="T51" fmla="*/ 140 h 888"/>
                <a:gd name="T52" fmla="*/ 158 w 657"/>
                <a:gd name="T53" fmla="*/ 140 h 888"/>
                <a:gd name="T54" fmla="*/ 158 w 657"/>
                <a:gd name="T55" fmla="*/ 190 h 888"/>
                <a:gd name="T56" fmla="*/ 191 w 657"/>
                <a:gd name="T57" fmla="*/ 215 h 888"/>
                <a:gd name="T58" fmla="*/ 457 w 657"/>
                <a:gd name="T59" fmla="*/ 215 h 888"/>
                <a:gd name="T60" fmla="*/ 490 w 657"/>
                <a:gd name="T61" fmla="*/ 190 h 888"/>
                <a:gd name="T62" fmla="*/ 490 w 657"/>
                <a:gd name="T63" fmla="*/ 140 h 888"/>
                <a:gd name="T64" fmla="*/ 523 w 657"/>
                <a:gd name="T65" fmla="*/ 140 h 888"/>
                <a:gd name="T66" fmla="*/ 523 w 657"/>
                <a:gd name="T67" fmla="*/ 746 h 888"/>
                <a:gd name="T68" fmla="*/ 133 w 657"/>
                <a:gd name="T69" fmla="*/ 746 h 888"/>
                <a:gd name="T70" fmla="*/ 133 w 657"/>
                <a:gd name="T71" fmla="*/ 140 h 888"/>
                <a:gd name="T72" fmla="*/ 598 w 657"/>
                <a:gd name="T73" fmla="*/ 837 h 888"/>
                <a:gd name="T74" fmla="*/ 598 w 657"/>
                <a:gd name="T75" fmla="*/ 837 h 888"/>
                <a:gd name="T76" fmla="*/ 50 w 657"/>
                <a:gd name="T77" fmla="*/ 837 h 888"/>
                <a:gd name="T78" fmla="*/ 50 w 657"/>
                <a:gd name="T79" fmla="*/ 140 h 888"/>
                <a:gd name="T80" fmla="*/ 83 w 657"/>
                <a:gd name="T81" fmla="*/ 140 h 888"/>
                <a:gd name="T82" fmla="*/ 83 w 657"/>
                <a:gd name="T83" fmla="*/ 771 h 888"/>
                <a:gd name="T84" fmla="*/ 108 w 657"/>
                <a:gd name="T85" fmla="*/ 796 h 888"/>
                <a:gd name="T86" fmla="*/ 548 w 657"/>
                <a:gd name="T87" fmla="*/ 796 h 888"/>
                <a:gd name="T88" fmla="*/ 573 w 657"/>
                <a:gd name="T89" fmla="*/ 771 h 888"/>
                <a:gd name="T90" fmla="*/ 573 w 657"/>
                <a:gd name="T91" fmla="*/ 140 h 888"/>
                <a:gd name="T92" fmla="*/ 598 w 657"/>
                <a:gd name="T93" fmla="*/ 140 h 888"/>
                <a:gd name="T94" fmla="*/ 598 w 657"/>
                <a:gd name="T95" fmla="*/ 83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7" h="888">
                  <a:moveTo>
                    <a:pt x="614" y="91"/>
                  </a:moveTo>
                  <a:lnTo>
                    <a:pt x="614" y="91"/>
                  </a:lnTo>
                  <a:cubicBezTo>
                    <a:pt x="482" y="91"/>
                    <a:pt x="482" y="91"/>
                    <a:pt x="482" y="91"/>
                  </a:cubicBezTo>
                  <a:cubicBezTo>
                    <a:pt x="465" y="67"/>
                    <a:pt x="448" y="42"/>
                    <a:pt x="423" y="25"/>
                  </a:cubicBezTo>
                  <a:cubicBezTo>
                    <a:pt x="398" y="8"/>
                    <a:pt x="365" y="0"/>
                    <a:pt x="324" y="0"/>
                  </a:cubicBezTo>
                  <a:cubicBezTo>
                    <a:pt x="291" y="0"/>
                    <a:pt x="257" y="8"/>
                    <a:pt x="224" y="25"/>
                  </a:cubicBezTo>
                  <a:cubicBezTo>
                    <a:pt x="199" y="42"/>
                    <a:pt x="183" y="67"/>
                    <a:pt x="175" y="91"/>
                  </a:cubicBezTo>
                  <a:cubicBezTo>
                    <a:pt x="42" y="91"/>
                    <a:pt x="42" y="91"/>
                    <a:pt x="42" y="91"/>
                  </a:cubicBezTo>
                  <a:cubicBezTo>
                    <a:pt x="17" y="91"/>
                    <a:pt x="0" y="108"/>
                    <a:pt x="0" y="140"/>
                  </a:cubicBezTo>
                  <a:cubicBezTo>
                    <a:pt x="0" y="862"/>
                    <a:pt x="0" y="862"/>
                    <a:pt x="0" y="862"/>
                  </a:cubicBezTo>
                  <a:cubicBezTo>
                    <a:pt x="0" y="879"/>
                    <a:pt x="9" y="887"/>
                    <a:pt x="25" y="887"/>
                  </a:cubicBezTo>
                  <a:cubicBezTo>
                    <a:pt x="623" y="887"/>
                    <a:pt x="623" y="887"/>
                    <a:pt x="623" y="887"/>
                  </a:cubicBezTo>
                  <a:cubicBezTo>
                    <a:pt x="639" y="887"/>
                    <a:pt x="656" y="879"/>
                    <a:pt x="656" y="862"/>
                  </a:cubicBezTo>
                  <a:cubicBezTo>
                    <a:pt x="656" y="140"/>
                    <a:pt x="656" y="140"/>
                    <a:pt x="656" y="140"/>
                  </a:cubicBezTo>
                  <a:cubicBezTo>
                    <a:pt x="656" y="108"/>
                    <a:pt x="639" y="91"/>
                    <a:pt x="614" y="91"/>
                  </a:cubicBezTo>
                  <a:close/>
                  <a:moveTo>
                    <a:pt x="216" y="115"/>
                  </a:moveTo>
                  <a:lnTo>
                    <a:pt x="216" y="115"/>
                  </a:lnTo>
                  <a:cubicBezTo>
                    <a:pt x="224" y="100"/>
                    <a:pt x="241" y="83"/>
                    <a:pt x="257" y="67"/>
                  </a:cubicBezTo>
                  <a:cubicBezTo>
                    <a:pt x="274" y="58"/>
                    <a:pt x="299" y="50"/>
                    <a:pt x="324" y="50"/>
                  </a:cubicBezTo>
                  <a:cubicBezTo>
                    <a:pt x="349" y="50"/>
                    <a:pt x="374" y="58"/>
                    <a:pt x="398" y="67"/>
                  </a:cubicBezTo>
                  <a:cubicBezTo>
                    <a:pt x="415" y="83"/>
                    <a:pt x="432" y="100"/>
                    <a:pt x="440" y="115"/>
                  </a:cubicBezTo>
                  <a:cubicBezTo>
                    <a:pt x="440" y="165"/>
                    <a:pt x="440" y="165"/>
                    <a:pt x="440" y="165"/>
                  </a:cubicBezTo>
                  <a:cubicBezTo>
                    <a:pt x="216" y="165"/>
                    <a:pt x="216" y="165"/>
                    <a:pt x="216" y="165"/>
                  </a:cubicBezTo>
                  <a:lnTo>
                    <a:pt x="216" y="115"/>
                  </a:lnTo>
                  <a:close/>
                  <a:moveTo>
                    <a:pt x="133" y="140"/>
                  </a:moveTo>
                  <a:lnTo>
                    <a:pt x="133" y="140"/>
                  </a:lnTo>
                  <a:cubicBezTo>
                    <a:pt x="158" y="140"/>
                    <a:pt x="158" y="140"/>
                    <a:pt x="158" y="140"/>
                  </a:cubicBezTo>
                  <a:cubicBezTo>
                    <a:pt x="158" y="190"/>
                    <a:pt x="158" y="190"/>
                    <a:pt x="158" y="190"/>
                  </a:cubicBezTo>
                  <a:cubicBezTo>
                    <a:pt x="158" y="207"/>
                    <a:pt x="175" y="215"/>
                    <a:pt x="191" y="215"/>
                  </a:cubicBezTo>
                  <a:cubicBezTo>
                    <a:pt x="457" y="215"/>
                    <a:pt x="457" y="215"/>
                    <a:pt x="457" y="215"/>
                  </a:cubicBezTo>
                  <a:cubicBezTo>
                    <a:pt x="482" y="215"/>
                    <a:pt x="490" y="207"/>
                    <a:pt x="490" y="190"/>
                  </a:cubicBezTo>
                  <a:cubicBezTo>
                    <a:pt x="490" y="140"/>
                    <a:pt x="490" y="140"/>
                    <a:pt x="490" y="140"/>
                  </a:cubicBezTo>
                  <a:cubicBezTo>
                    <a:pt x="523" y="140"/>
                    <a:pt x="523" y="140"/>
                    <a:pt x="523" y="140"/>
                  </a:cubicBezTo>
                  <a:cubicBezTo>
                    <a:pt x="523" y="746"/>
                    <a:pt x="523" y="746"/>
                    <a:pt x="523" y="746"/>
                  </a:cubicBezTo>
                  <a:cubicBezTo>
                    <a:pt x="133" y="746"/>
                    <a:pt x="133" y="746"/>
                    <a:pt x="133" y="746"/>
                  </a:cubicBezTo>
                  <a:lnTo>
                    <a:pt x="133" y="140"/>
                  </a:lnTo>
                  <a:close/>
                  <a:moveTo>
                    <a:pt x="598" y="837"/>
                  </a:moveTo>
                  <a:lnTo>
                    <a:pt x="598" y="837"/>
                  </a:lnTo>
                  <a:cubicBezTo>
                    <a:pt x="50" y="837"/>
                    <a:pt x="50" y="837"/>
                    <a:pt x="50" y="837"/>
                  </a:cubicBezTo>
                  <a:cubicBezTo>
                    <a:pt x="50" y="140"/>
                    <a:pt x="50" y="140"/>
                    <a:pt x="50" y="140"/>
                  </a:cubicBezTo>
                  <a:cubicBezTo>
                    <a:pt x="83" y="140"/>
                    <a:pt x="83" y="140"/>
                    <a:pt x="83" y="140"/>
                  </a:cubicBezTo>
                  <a:cubicBezTo>
                    <a:pt x="83" y="771"/>
                    <a:pt x="83" y="771"/>
                    <a:pt x="83" y="771"/>
                  </a:cubicBezTo>
                  <a:cubicBezTo>
                    <a:pt x="83" y="787"/>
                    <a:pt x="92" y="796"/>
                    <a:pt x="108" y="796"/>
                  </a:cubicBezTo>
                  <a:cubicBezTo>
                    <a:pt x="548" y="796"/>
                    <a:pt x="548" y="796"/>
                    <a:pt x="548" y="796"/>
                  </a:cubicBezTo>
                  <a:cubicBezTo>
                    <a:pt x="556" y="796"/>
                    <a:pt x="573" y="787"/>
                    <a:pt x="573" y="771"/>
                  </a:cubicBezTo>
                  <a:cubicBezTo>
                    <a:pt x="573" y="140"/>
                    <a:pt x="573" y="140"/>
                    <a:pt x="573" y="140"/>
                  </a:cubicBezTo>
                  <a:cubicBezTo>
                    <a:pt x="598" y="140"/>
                    <a:pt x="598" y="140"/>
                    <a:pt x="598" y="140"/>
                  </a:cubicBezTo>
                  <a:lnTo>
                    <a:pt x="598" y="837"/>
                  </a:lnTo>
                  <a:close/>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20" name="Freeform 428">
              <a:extLst>
                <a:ext uri="{FF2B5EF4-FFF2-40B4-BE49-F238E27FC236}">
                  <a16:creationId xmlns:a16="http://schemas.microsoft.com/office/drawing/2014/main" xmlns="" id="{7BC32032-1332-178E-3AF7-403A4EC3EFD9}"/>
                </a:ext>
              </a:extLst>
            </p:cNvPr>
            <p:cNvSpPr>
              <a:spLocks noChangeArrowheads="1"/>
            </p:cNvSpPr>
            <p:nvPr/>
          </p:nvSpPr>
          <p:spPr bwMode="auto">
            <a:xfrm>
              <a:off x="873244" y="2431210"/>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8"/>
                    <a:pt x="224" y="0"/>
                    <a:pt x="215" y="0"/>
                  </a:cubicBezTo>
                  <a:cubicBezTo>
                    <a:pt x="24" y="0"/>
                    <a:pt x="24" y="0"/>
                    <a:pt x="24" y="0"/>
                  </a:cubicBezTo>
                  <a:cubicBezTo>
                    <a:pt x="8" y="0"/>
                    <a:pt x="0" y="8"/>
                    <a:pt x="0" y="25"/>
                  </a:cubicBezTo>
                  <a:cubicBezTo>
                    <a:pt x="0" y="42"/>
                    <a:pt x="8" y="50"/>
                    <a:pt x="24" y="50"/>
                  </a:cubicBezTo>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21" name="Freeform 429">
              <a:extLst>
                <a:ext uri="{FF2B5EF4-FFF2-40B4-BE49-F238E27FC236}">
                  <a16:creationId xmlns:a16="http://schemas.microsoft.com/office/drawing/2014/main" xmlns="" id="{EA17BD4F-AAEF-D11F-23F6-65FFE34C4504}"/>
                </a:ext>
              </a:extLst>
            </p:cNvPr>
            <p:cNvSpPr>
              <a:spLocks noChangeArrowheads="1"/>
            </p:cNvSpPr>
            <p:nvPr/>
          </p:nvSpPr>
          <p:spPr bwMode="auto">
            <a:xfrm>
              <a:off x="873244" y="2511497"/>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22" name="Freeform 430">
              <a:extLst>
                <a:ext uri="{FF2B5EF4-FFF2-40B4-BE49-F238E27FC236}">
                  <a16:creationId xmlns:a16="http://schemas.microsoft.com/office/drawing/2014/main" xmlns="" id="{2F4E7575-4F9A-DC19-C72F-E8FFADB4D031}"/>
                </a:ext>
              </a:extLst>
            </p:cNvPr>
            <p:cNvSpPr>
              <a:spLocks noChangeArrowheads="1"/>
            </p:cNvSpPr>
            <p:nvPr/>
          </p:nvSpPr>
          <p:spPr bwMode="auto">
            <a:xfrm>
              <a:off x="873244" y="2589273"/>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23" name="Hình chữ nhật 131">
              <a:extLst>
                <a:ext uri="{FF2B5EF4-FFF2-40B4-BE49-F238E27FC236}">
                  <a16:creationId xmlns:a16="http://schemas.microsoft.com/office/drawing/2014/main" xmlns="" id="{66CFD64E-4975-8EF3-95C2-50DDC272CD6A}"/>
                </a:ext>
              </a:extLst>
            </p:cNvPr>
            <p:cNvSpPr/>
            <p:nvPr/>
          </p:nvSpPr>
          <p:spPr>
            <a:xfrm>
              <a:off x="497053" y="2765006"/>
              <a:ext cx="1029673" cy="430887"/>
            </a:xfrm>
            <a:prstGeom prst="rect">
              <a:avLst/>
            </a:prstGeom>
          </p:spPr>
          <p:txBody>
            <a:bodyPr wrap="square">
              <a:spAutoFit/>
            </a:bodyPr>
            <a:lstStyle/>
            <a:p>
              <a:pPr defTabSz="685800">
                <a:buClrTx/>
                <a:defRPr/>
              </a:pPr>
              <a:r>
                <a:rPr lang="en-US" sz="1500" b="1" kern="1200">
                  <a:solidFill>
                    <a:prstClr val="white"/>
                  </a:solidFill>
                  <a:latin typeface="#9Slide03 SFU Futura_12" panose="00000400000000000000" pitchFamily="2" charset="0"/>
                  <a:ea typeface="Lato" charset="0"/>
                  <a:cs typeface="Lato" charset="0"/>
                </a:rPr>
                <a:t>B</a:t>
              </a:r>
              <a:r>
                <a:rPr lang="vi-VN" sz="1500" b="1" kern="1200">
                  <a:solidFill>
                    <a:prstClr val="white"/>
                  </a:solidFill>
                  <a:latin typeface="#9Slide03 SFU Futura_12" panose="00000400000000000000" pitchFamily="2" charset="0"/>
                  <a:ea typeface="Lato" charset="0"/>
                  <a:cs typeface="Lato" charset="0"/>
                </a:rPr>
                <a:t>ư</a:t>
              </a:r>
              <a:r>
                <a:rPr lang="en-US" sz="1500" b="1" kern="1200">
                  <a:solidFill>
                    <a:prstClr val="white"/>
                  </a:solidFill>
                  <a:latin typeface="#9Slide03 SFU Futura_12" panose="00000400000000000000" pitchFamily="2" charset="0"/>
                  <a:ea typeface="Lato" charset="0"/>
                  <a:cs typeface="Lato" charset="0"/>
                </a:rPr>
                <a:t>ớc 1 </a:t>
              </a:r>
              <a:endParaRPr lang="en-US" sz="1500" kern="1200">
                <a:solidFill>
                  <a:prstClr val="white"/>
                </a:solidFill>
                <a:latin typeface="#9Slide03 SFU Futura_12" panose="00000400000000000000" pitchFamily="2" charset="0"/>
                <a:ea typeface="+mn-ea"/>
                <a:cs typeface="+mn-cs"/>
              </a:endParaRPr>
            </a:p>
          </p:txBody>
        </p:sp>
      </p:grpSp>
      <p:grpSp>
        <p:nvGrpSpPr>
          <p:cNvPr id="24" name="Group 23">
            <a:extLst>
              <a:ext uri="{FF2B5EF4-FFF2-40B4-BE49-F238E27FC236}">
                <a16:creationId xmlns:a16="http://schemas.microsoft.com/office/drawing/2014/main" xmlns="" id="{2FF2B22A-C0E3-B7E4-D670-ADB013EFFFC0}"/>
              </a:ext>
            </a:extLst>
          </p:cNvPr>
          <p:cNvGrpSpPr/>
          <p:nvPr/>
        </p:nvGrpSpPr>
        <p:grpSpPr>
          <a:xfrm>
            <a:off x="3946159" y="2769613"/>
            <a:ext cx="1031227" cy="910526"/>
            <a:chOff x="2874847" y="2124511"/>
            <a:chExt cx="1374969" cy="1214035"/>
          </a:xfrm>
        </p:grpSpPr>
        <p:sp>
          <p:nvSpPr>
            <p:cNvPr id="25" name="Line 49">
              <a:extLst>
                <a:ext uri="{FF2B5EF4-FFF2-40B4-BE49-F238E27FC236}">
                  <a16:creationId xmlns:a16="http://schemas.microsoft.com/office/drawing/2014/main" xmlns="" id="{6BCC3A93-6C00-B4EE-5132-4109572874CB}"/>
                </a:ext>
              </a:extLst>
            </p:cNvPr>
            <p:cNvSpPr>
              <a:spLocks noChangeShapeType="1"/>
            </p:cNvSpPr>
            <p:nvPr/>
          </p:nvSpPr>
          <p:spPr bwMode="auto">
            <a:xfrm>
              <a:off x="3436853" y="216170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6" name="Line 51">
              <a:extLst>
                <a:ext uri="{FF2B5EF4-FFF2-40B4-BE49-F238E27FC236}">
                  <a16:creationId xmlns:a16="http://schemas.microsoft.com/office/drawing/2014/main" xmlns="" id="{7A171DCF-2889-7884-225D-E7ECCC074814}"/>
                </a:ext>
              </a:extLst>
            </p:cNvPr>
            <p:cNvSpPr>
              <a:spLocks noChangeShapeType="1"/>
            </p:cNvSpPr>
            <p:nvPr/>
          </p:nvSpPr>
          <p:spPr bwMode="auto">
            <a:xfrm>
              <a:off x="3438107" y="2237414"/>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7" name="Line 52">
              <a:extLst>
                <a:ext uri="{FF2B5EF4-FFF2-40B4-BE49-F238E27FC236}">
                  <a16:creationId xmlns:a16="http://schemas.microsoft.com/office/drawing/2014/main" xmlns="" id="{A0A267B7-7498-DC5A-0FC2-B6E5F8EEA4D0}"/>
                </a:ext>
              </a:extLst>
            </p:cNvPr>
            <p:cNvSpPr>
              <a:spLocks noChangeShapeType="1"/>
            </p:cNvSpPr>
            <p:nvPr/>
          </p:nvSpPr>
          <p:spPr bwMode="auto">
            <a:xfrm>
              <a:off x="3438107" y="239046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8" name="Line 53">
              <a:extLst>
                <a:ext uri="{FF2B5EF4-FFF2-40B4-BE49-F238E27FC236}">
                  <a16:creationId xmlns:a16="http://schemas.microsoft.com/office/drawing/2014/main" xmlns="" id="{E3ABFB67-D403-1C1F-3DB0-CA8176D9202C}"/>
                </a:ext>
              </a:extLst>
            </p:cNvPr>
            <p:cNvSpPr>
              <a:spLocks noChangeShapeType="1"/>
            </p:cNvSpPr>
            <p:nvPr/>
          </p:nvSpPr>
          <p:spPr bwMode="auto">
            <a:xfrm flipV="1">
              <a:off x="3588644" y="242558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9" name="Line 54">
              <a:extLst>
                <a:ext uri="{FF2B5EF4-FFF2-40B4-BE49-F238E27FC236}">
                  <a16:creationId xmlns:a16="http://schemas.microsoft.com/office/drawing/2014/main" xmlns="" id="{445FF2BF-D1DF-FDFF-F88E-321E7339F722}"/>
                </a:ext>
              </a:extLst>
            </p:cNvPr>
            <p:cNvSpPr>
              <a:spLocks noChangeShapeType="1"/>
            </p:cNvSpPr>
            <p:nvPr/>
          </p:nvSpPr>
          <p:spPr bwMode="auto">
            <a:xfrm flipV="1">
              <a:off x="3588644" y="227254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0" name="Line 55">
              <a:extLst>
                <a:ext uri="{FF2B5EF4-FFF2-40B4-BE49-F238E27FC236}">
                  <a16:creationId xmlns:a16="http://schemas.microsoft.com/office/drawing/2014/main" xmlns="" id="{130FC187-AF6D-FA71-40E5-91E824F2E004}"/>
                </a:ext>
              </a:extLst>
            </p:cNvPr>
            <p:cNvSpPr>
              <a:spLocks noChangeShapeType="1"/>
            </p:cNvSpPr>
            <p:nvPr/>
          </p:nvSpPr>
          <p:spPr bwMode="auto">
            <a:xfrm flipV="1">
              <a:off x="3588644" y="2124511"/>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1" name="Line 56">
              <a:extLst>
                <a:ext uri="{FF2B5EF4-FFF2-40B4-BE49-F238E27FC236}">
                  <a16:creationId xmlns:a16="http://schemas.microsoft.com/office/drawing/2014/main" xmlns="" id="{FC341861-DF15-DFDF-28F6-CB6CB1898107}"/>
                </a:ext>
              </a:extLst>
            </p:cNvPr>
            <p:cNvSpPr>
              <a:spLocks noChangeShapeType="1"/>
            </p:cNvSpPr>
            <p:nvPr/>
          </p:nvSpPr>
          <p:spPr bwMode="auto">
            <a:xfrm flipV="1">
              <a:off x="3587390" y="2196833"/>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2" name="Line 482">
              <a:extLst>
                <a:ext uri="{FF2B5EF4-FFF2-40B4-BE49-F238E27FC236}">
                  <a16:creationId xmlns:a16="http://schemas.microsoft.com/office/drawing/2014/main" xmlns="" id="{7932628F-359F-7F92-020F-D4319CC7425F}"/>
                </a:ext>
              </a:extLst>
            </p:cNvPr>
            <p:cNvSpPr>
              <a:spLocks noChangeShapeType="1"/>
            </p:cNvSpPr>
            <p:nvPr/>
          </p:nvSpPr>
          <p:spPr bwMode="auto">
            <a:xfrm>
              <a:off x="3480758" y="2515908"/>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3" name="Line 483">
              <a:extLst>
                <a:ext uri="{FF2B5EF4-FFF2-40B4-BE49-F238E27FC236}">
                  <a16:creationId xmlns:a16="http://schemas.microsoft.com/office/drawing/2014/main" xmlns="" id="{E7A875D0-5CF5-6F4B-57E9-7EFF5D17DF21}"/>
                </a:ext>
              </a:extLst>
            </p:cNvPr>
            <p:cNvSpPr>
              <a:spLocks noChangeShapeType="1"/>
            </p:cNvSpPr>
            <p:nvPr/>
          </p:nvSpPr>
          <p:spPr bwMode="auto">
            <a:xfrm>
              <a:off x="3480758" y="2666445"/>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4" name="Line 484">
              <a:extLst>
                <a:ext uri="{FF2B5EF4-FFF2-40B4-BE49-F238E27FC236}">
                  <a16:creationId xmlns:a16="http://schemas.microsoft.com/office/drawing/2014/main" xmlns="" id="{5069BC68-4796-BEDC-8B88-7F05BFB4B494}"/>
                </a:ext>
              </a:extLst>
            </p:cNvPr>
            <p:cNvSpPr>
              <a:spLocks noChangeShapeType="1"/>
            </p:cNvSpPr>
            <p:nvPr/>
          </p:nvSpPr>
          <p:spPr bwMode="auto">
            <a:xfrm>
              <a:off x="3479504" y="3044860"/>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5" name="Line 485">
              <a:extLst>
                <a:ext uri="{FF2B5EF4-FFF2-40B4-BE49-F238E27FC236}">
                  <a16:creationId xmlns:a16="http://schemas.microsoft.com/office/drawing/2014/main" xmlns="" id="{A229F308-B082-EB5E-7F93-7B451F06A318}"/>
                </a:ext>
              </a:extLst>
            </p:cNvPr>
            <p:cNvSpPr>
              <a:spLocks noChangeShapeType="1"/>
            </p:cNvSpPr>
            <p:nvPr/>
          </p:nvSpPr>
          <p:spPr bwMode="auto">
            <a:xfrm>
              <a:off x="3479504" y="319539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6" name="Freeform 530">
              <a:extLst>
                <a:ext uri="{FF2B5EF4-FFF2-40B4-BE49-F238E27FC236}">
                  <a16:creationId xmlns:a16="http://schemas.microsoft.com/office/drawing/2014/main" xmlns="" id="{953ECECC-4122-2B0E-2DEF-D3D69A41C79D}"/>
                </a:ext>
              </a:extLst>
            </p:cNvPr>
            <p:cNvSpPr>
              <a:spLocks noChangeArrowheads="1"/>
            </p:cNvSpPr>
            <p:nvPr/>
          </p:nvSpPr>
          <p:spPr bwMode="auto">
            <a:xfrm>
              <a:off x="2874847" y="2129229"/>
              <a:ext cx="1209317" cy="1209317"/>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00B0F0"/>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37" name="Freeform 531">
              <a:extLst>
                <a:ext uri="{FF2B5EF4-FFF2-40B4-BE49-F238E27FC236}">
                  <a16:creationId xmlns:a16="http://schemas.microsoft.com/office/drawing/2014/main" xmlns="" id="{5293A1EF-B2F1-4781-71BC-B322C8323EE2}"/>
                </a:ext>
              </a:extLst>
            </p:cNvPr>
            <p:cNvSpPr>
              <a:spLocks noChangeArrowheads="1"/>
            </p:cNvSpPr>
            <p:nvPr/>
          </p:nvSpPr>
          <p:spPr bwMode="auto">
            <a:xfrm>
              <a:off x="3267498" y="2290102"/>
              <a:ext cx="418995" cy="454122"/>
            </a:xfrm>
            <a:custGeom>
              <a:avLst/>
              <a:gdLst>
                <a:gd name="T0" fmla="*/ 571 w 738"/>
                <a:gd name="T1" fmla="*/ 795 h 796"/>
                <a:gd name="T2" fmla="*/ 463 w 738"/>
                <a:gd name="T3" fmla="*/ 778 h 796"/>
                <a:gd name="T4" fmla="*/ 422 w 738"/>
                <a:gd name="T5" fmla="*/ 778 h 796"/>
                <a:gd name="T6" fmla="*/ 182 w 738"/>
                <a:gd name="T7" fmla="*/ 721 h 796"/>
                <a:gd name="T8" fmla="*/ 49 w 738"/>
                <a:gd name="T9" fmla="*/ 696 h 796"/>
                <a:gd name="T10" fmla="*/ 49 w 738"/>
                <a:gd name="T11" fmla="*/ 364 h 796"/>
                <a:gd name="T12" fmla="*/ 199 w 738"/>
                <a:gd name="T13" fmla="*/ 347 h 796"/>
                <a:gd name="T14" fmla="*/ 307 w 738"/>
                <a:gd name="T15" fmla="*/ 206 h 796"/>
                <a:gd name="T16" fmla="*/ 290 w 738"/>
                <a:gd name="T17" fmla="*/ 73 h 796"/>
                <a:gd name="T18" fmla="*/ 414 w 738"/>
                <a:gd name="T19" fmla="*/ 16 h 796"/>
                <a:gd name="T20" fmla="*/ 488 w 738"/>
                <a:gd name="T21" fmla="*/ 214 h 796"/>
                <a:gd name="T22" fmla="*/ 488 w 738"/>
                <a:gd name="T23" fmla="*/ 281 h 796"/>
                <a:gd name="T24" fmla="*/ 671 w 738"/>
                <a:gd name="T25" fmla="*/ 314 h 796"/>
                <a:gd name="T26" fmla="*/ 712 w 738"/>
                <a:gd name="T27" fmla="*/ 447 h 796"/>
                <a:gd name="T28" fmla="*/ 704 w 738"/>
                <a:gd name="T29" fmla="*/ 579 h 796"/>
                <a:gd name="T30" fmla="*/ 671 w 738"/>
                <a:gd name="T31" fmla="*/ 687 h 796"/>
                <a:gd name="T32" fmla="*/ 646 w 738"/>
                <a:gd name="T33" fmla="*/ 778 h 796"/>
                <a:gd name="T34" fmla="*/ 447 w 738"/>
                <a:gd name="T35" fmla="*/ 729 h 796"/>
                <a:gd name="T36" fmla="*/ 480 w 738"/>
                <a:gd name="T37" fmla="*/ 729 h 796"/>
                <a:gd name="T38" fmla="*/ 613 w 738"/>
                <a:gd name="T39" fmla="*/ 737 h 796"/>
                <a:gd name="T40" fmla="*/ 613 w 738"/>
                <a:gd name="T41" fmla="*/ 687 h 796"/>
                <a:gd name="T42" fmla="*/ 629 w 738"/>
                <a:gd name="T43" fmla="*/ 654 h 796"/>
                <a:gd name="T44" fmla="*/ 646 w 738"/>
                <a:gd name="T45" fmla="*/ 588 h 796"/>
                <a:gd name="T46" fmla="*/ 662 w 738"/>
                <a:gd name="T47" fmla="*/ 546 h 796"/>
                <a:gd name="T48" fmla="*/ 687 w 738"/>
                <a:gd name="T49" fmla="*/ 505 h 796"/>
                <a:gd name="T50" fmla="*/ 646 w 738"/>
                <a:gd name="T51" fmla="*/ 455 h 796"/>
                <a:gd name="T52" fmla="*/ 679 w 738"/>
                <a:gd name="T53" fmla="*/ 405 h 796"/>
                <a:gd name="T54" fmla="*/ 596 w 738"/>
                <a:gd name="T55" fmla="*/ 355 h 796"/>
                <a:gd name="T56" fmla="*/ 438 w 738"/>
                <a:gd name="T57" fmla="*/ 206 h 796"/>
                <a:gd name="T58" fmla="*/ 356 w 738"/>
                <a:gd name="T59" fmla="*/ 58 h 796"/>
                <a:gd name="T60" fmla="*/ 348 w 738"/>
                <a:gd name="T61" fmla="*/ 81 h 796"/>
                <a:gd name="T62" fmla="*/ 290 w 738"/>
                <a:gd name="T63" fmla="*/ 322 h 796"/>
                <a:gd name="T64" fmla="*/ 207 w 738"/>
                <a:gd name="T65" fmla="*/ 397 h 796"/>
                <a:gd name="T66" fmla="*/ 99 w 738"/>
                <a:gd name="T67" fmla="*/ 389 h 796"/>
                <a:gd name="T68" fmla="*/ 49 w 738"/>
                <a:gd name="T69" fmla="*/ 538 h 796"/>
                <a:gd name="T70" fmla="*/ 141 w 738"/>
                <a:gd name="T71" fmla="*/ 679 h 796"/>
                <a:gd name="T72" fmla="*/ 215 w 738"/>
                <a:gd name="T73" fmla="*/ 662 h 796"/>
                <a:gd name="T74" fmla="*/ 274 w 738"/>
                <a:gd name="T75" fmla="*/ 662 h 796"/>
                <a:gd name="T76" fmla="*/ 430 w 738"/>
                <a:gd name="T77" fmla="*/ 729 h 796"/>
                <a:gd name="T78" fmla="*/ 340 w 738"/>
                <a:gd name="T79" fmla="*/ 6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8" h="796">
                  <a:moveTo>
                    <a:pt x="571" y="795"/>
                  </a:moveTo>
                  <a:lnTo>
                    <a:pt x="571" y="795"/>
                  </a:lnTo>
                  <a:cubicBezTo>
                    <a:pt x="563" y="795"/>
                    <a:pt x="555" y="795"/>
                    <a:pt x="546" y="795"/>
                  </a:cubicBezTo>
                  <a:cubicBezTo>
                    <a:pt x="521" y="795"/>
                    <a:pt x="488" y="787"/>
                    <a:pt x="463" y="778"/>
                  </a:cubicBezTo>
                  <a:cubicBezTo>
                    <a:pt x="455" y="778"/>
                    <a:pt x="447" y="778"/>
                    <a:pt x="438" y="778"/>
                  </a:cubicBezTo>
                  <a:cubicBezTo>
                    <a:pt x="430" y="778"/>
                    <a:pt x="430" y="778"/>
                    <a:pt x="422" y="778"/>
                  </a:cubicBezTo>
                  <a:cubicBezTo>
                    <a:pt x="380" y="778"/>
                    <a:pt x="307" y="762"/>
                    <a:pt x="249" y="712"/>
                  </a:cubicBezTo>
                  <a:cubicBezTo>
                    <a:pt x="232" y="712"/>
                    <a:pt x="199" y="721"/>
                    <a:pt x="182" y="721"/>
                  </a:cubicBezTo>
                  <a:cubicBezTo>
                    <a:pt x="174" y="729"/>
                    <a:pt x="165" y="729"/>
                    <a:pt x="157" y="729"/>
                  </a:cubicBezTo>
                  <a:cubicBezTo>
                    <a:pt x="116" y="745"/>
                    <a:pt x="74" y="729"/>
                    <a:pt x="49" y="696"/>
                  </a:cubicBezTo>
                  <a:cubicBezTo>
                    <a:pt x="16" y="662"/>
                    <a:pt x="0" y="604"/>
                    <a:pt x="0" y="538"/>
                  </a:cubicBezTo>
                  <a:cubicBezTo>
                    <a:pt x="0" y="438"/>
                    <a:pt x="25" y="389"/>
                    <a:pt x="49" y="364"/>
                  </a:cubicBezTo>
                  <a:cubicBezTo>
                    <a:pt x="66" y="347"/>
                    <a:pt x="83" y="339"/>
                    <a:pt x="108" y="339"/>
                  </a:cubicBezTo>
                  <a:cubicBezTo>
                    <a:pt x="199" y="347"/>
                    <a:pt x="199" y="347"/>
                    <a:pt x="199" y="347"/>
                  </a:cubicBezTo>
                  <a:cubicBezTo>
                    <a:pt x="215" y="339"/>
                    <a:pt x="232" y="314"/>
                    <a:pt x="249" y="289"/>
                  </a:cubicBezTo>
                  <a:cubicBezTo>
                    <a:pt x="307" y="223"/>
                    <a:pt x="307" y="206"/>
                    <a:pt x="307" y="206"/>
                  </a:cubicBezTo>
                  <a:cubicBezTo>
                    <a:pt x="307" y="131"/>
                    <a:pt x="298" y="115"/>
                    <a:pt x="298" y="98"/>
                  </a:cubicBezTo>
                  <a:cubicBezTo>
                    <a:pt x="290" y="90"/>
                    <a:pt x="290" y="81"/>
                    <a:pt x="290" y="73"/>
                  </a:cubicBezTo>
                  <a:cubicBezTo>
                    <a:pt x="282" y="49"/>
                    <a:pt x="307" y="16"/>
                    <a:pt x="340" y="8"/>
                  </a:cubicBezTo>
                  <a:cubicBezTo>
                    <a:pt x="365" y="0"/>
                    <a:pt x="389" y="0"/>
                    <a:pt x="414" y="16"/>
                  </a:cubicBezTo>
                  <a:cubicBezTo>
                    <a:pt x="438" y="33"/>
                    <a:pt x="463" y="58"/>
                    <a:pt x="488" y="106"/>
                  </a:cubicBezTo>
                  <a:cubicBezTo>
                    <a:pt x="505" y="131"/>
                    <a:pt x="496" y="173"/>
                    <a:pt x="488" y="214"/>
                  </a:cubicBezTo>
                  <a:cubicBezTo>
                    <a:pt x="488" y="231"/>
                    <a:pt x="488" y="247"/>
                    <a:pt x="488" y="256"/>
                  </a:cubicBezTo>
                  <a:cubicBezTo>
                    <a:pt x="488" y="272"/>
                    <a:pt x="488" y="281"/>
                    <a:pt x="488" y="281"/>
                  </a:cubicBezTo>
                  <a:cubicBezTo>
                    <a:pt x="521" y="306"/>
                    <a:pt x="555" y="306"/>
                    <a:pt x="596" y="306"/>
                  </a:cubicBezTo>
                  <a:cubicBezTo>
                    <a:pt x="613" y="306"/>
                    <a:pt x="646" y="306"/>
                    <a:pt x="671" y="314"/>
                  </a:cubicBezTo>
                  <a:cubicBezTo>
                    <a:pt x="720" y="314"/>
                    <a:pt x="737" y="355"/>
                    <a:pt x="737" y="405"/>
                  </a:cubicBezTo>
                  <a:cubicBezTo>
                    <a:pt x="729" y="422"/>
                    <a:pt x="720" y="438"/>
                    <a:pt x="712" y="447"/>
                  </a:cubicBezTo>
                  <a:cubicBezTo>
                    <a:pt x="729" y="463"/>
                    <a:pt x="737" y="488"/>
                    <a:pt x="737" y="505"/>
                  </a:cubicBezTo>
                  <a:cubicBezTo>
                    <a:pt x="737" y="538"/>
                    <a:pt x="720" y="563"/>
                    <a:pt x="704" y="579"/>
                  </a:cubicBezTo>
                  <a:cubicBezTo>
                    <a:pt x="712" y="596"/>
                    <a:pt x="720" y="612"/>
                    <a:pt x="712" y="637"/>
                  </a:cubicBezTo>
                  <a:cubicBezTo>
                    <a:pt x="712" y="662"/>
                    <a:pt x="696" y="679"/>
                    <a:pt x="671" y="687"/>
                  </a:cubicBezTo>
                  <a:cubicBezTo>
                    <a:pt x="671" y="696"/>
                    <a:pt x="671" y="696"/>
                    <a:pt x="671" y="696"/>
                  </a:cubicBezTo>
                  <a:cubicBezTo>
                    <a:pt x="679" y="729"/>
                    <a:pt x="671" y="754"/>
                    <a:pt x="646" y="778"/>
                  </a:cubicBezTo>
                  <a:cubicBezTo>
                    <a:pt x="629" y="787"/>
                    <a:pt x="604" y="795"/>
                    <a:pt x="571" y="795"/>
                  </a:cubicBezTo>
                  <a:close/>
                  <a:moveTo>
                    <a:pt x="447" y="729"/>
                  </a:moveTo>
                  <a:lnTo>
                    <a:pt x="447" y="729"/>
                  </a:lnTo>
                  <a:cubicBezTo>
                    <a:pt x="455" y="729"/>
                    <a:pt x="463" y="729"/>
                    <a:pt x="480" y="729"/>
                  </a:cubicBezTo>
                  <a:cubicBezTo>
                    <a:pt x="496" y="737"/>
                    <a:pt x="521" y="745"/>
                    <a:pt x="555" y="745"/>
                  </a:cubicBezTo>
                  <a:cubicBezTo>
                    <a:pt x="596" y="745"/>
                    <a:pt x="604" y="737"/>
                    <a:pt x="613" y="737"/>
                  </a:cubicBezTo>
                  <a:cubicBezTo>
                    <a:pt x="621" y="729"/>
                    <a:pt x="621" y="721"/>
                    <a:pt x="621" y="704"/>
                  </a:cubicBezTo>
                  <a:cubicBezTo>
                    <a:pt x="621" y="696"/>
                    <a:pt x="613" y="687"/>
                    <a:pt x="613" y="687"/>
                  </a:cubicBezTo>
                  <a:cubicBezTo>
                    <a:pt x="613" y="687"/>
                    <a:pt x="604" y="679"/>
                    <a:pt x="613" y="671"/>
                  </a:cubicBezTo>
                  <a:cubicBezTo>
                    <a:pt x="613" y="662"/>
                    <a:pt x="621" y="654"/>
                    <a:pt x="629" y="654"/>
                  </a:cubicBezTo>
                  <a:cubicBezTo>
                    <a:pt x="646" y="646"/>
                    <a:pt x="662" y="637"/>
                    <a:pt x="662" y="629"/>
                  </a:cubicBezTo>
                  <a:cubicBezTo>
                    <a:pt x="671" y="612"/>
                    <a:pt x="654" y="596"/>
                    <a:pt x="646" y="588"/>
                  </a:cubicBezTo>
                  <a:cubicBezTo>
                    <a:pt x="638" y="579"/>
                    <a:pt x="638" y="571"/>
                    <a:pt x="638" y="563"/>
                  </a:cubicBezTo>
                  <a:cubicBezTo>
                    <a:pt x="646" y="555"/>
                    <a:pt x="654" y="546"/>
                    <a:pt x="662" y="546"/>
                  </a:cubicBezTo>
                  <a:cubicBezTo>
                    <a:pt x="662" y="538"/>
                    <a:pt x="671" y="538"/>
                    <a:pt x="679" y="538"/>
                  </a:cubicBezTo>
                  <a:cubicBezTo>
                    <a:pt x="687" y="530"/>
                    <a:pt x="687" y="521"/>
                    <a:pt x="687" y="505"/>
                  </a:cubicBezTo>
                  <a:cubicBezTo>
                    <a:pt x="687" y="505"/>
                    <a:pt x="687" y="488"/>
                    <a:pt x="654" y="471"/>
                  </a:cubicBezTo>
                  <a:cubicBezTo>
                    <a:pt x="646" y="471"/>
                    <a:pt x="646" y="463"/>
                    <a:pt x="646" y="455"/>
                  </a:cubicBezTo>
                  <a:cubicBezTo>
                    <a:pt x="646" y="447"/>
                    <a:pt x="646" y="430"/>
                    <a:pt x="654" y="430"/>
                  </a:cubicBezTo>
                  <a:cubicBezTo>
                    <a:pt x="671" y="422"/>
                    <a:pt x="679" y="413"/>
                    <a:pt x="679" y="405"/>
                  </a:cubicBezTo>
                  <a:cubicBezTo>
                    <a:pt x="687" y="364"/>
                    <a:pt x="671" y="364"/>
                    <a:pt x="662" y="364"/>
                  </a:cubicBezTo>
                  <a:cubicBezTo>
                    <a:pt x="638" y="355"/>
                    <a:pt x="613" y="355"/>
                    <a:pt x="596" y="355"/>
                  </a:cubicBezTo>
                  <a:cubicBezTo>
                    <a:pt x="546" y="355"/>
                    <a:pt x="505" y="355"/>
                    <a:pt x="455" y="322"/>
                  </a:cubicBezTo>
                  <a:cubicBezTo>
                    <a:pt x="430" y="297"/>
                    <a:pt x="430" y="256"/>
                    <a:pt x="438" y="206"/>
                  </a:cubicBezTo>
                  <a:cubicBezTo>
                    <a:pt x="447" y="181"/>
                    <a:pt x="447" y="140"/>
                    <a:pt x="438" y="123"/>
                  </a:cubicBezTo>
                  <a:cubicBezTo>
                    <a:pt x="414" y="73"/>
                    <a:pt x="389" y="49"/>
                    <a:pt x="356" y="58"/>
                  </a:cubicBezTo>
                  <a:cubicBezTo>
                    <a:pt x="348" y="58"/>
                    <a:pt x="340" y="66"/>
                    <a:pt x="340" y="66"/>
                  </a:cubicBezTo>
                  <a:cubicBezTo>
                    <a:pt x="340" y="73"/>
                    <a:pt x="340" y="73"/>
                    <a:pt x="348" y="81"/>
                  </a:cubicBezTo>
                  <a:cubicBezTo>
                    <a:pt x="348" y="98"/>
                    <a:pt x="356" y="123"/>
                    <a:pt x="356" y="206"/>
                  </a:cubicBezTo>
                  <a:cubicBezTo>
                    <a:pt x="356" y="223"/>
                    <a:pt x="348" y="247"/>
                    <a:pt x="290" y="322"/>
                  </a:cubicBezTo>
                  <a:cubicBezTo>
                    <a:pt x="257" y="355"/>
                    <a:pt x="232" y="389"/>
                    <a:pt x="232" y="389"/>
                  </a:cubicBezTo>
                  <a:cubicBezTo>
                    <a:pt x="224" y="397"/>
                    <a:pt x="215" y="397"/>
                    <a:pt x="207" y="397"/>
                  </a:cubicBezTo>
                  <a:cubicBezTo>
                    <a:pt x="99" y="389"/>
                    <a:pt x="99" y="389"/>
                    <a:pt x="99" y="389"/>
                  </a:cubicBezTo>
                  <a:lnTo>
                    <a:pt x="99" y="389"/>
                  </a:lnTo>
                  <a:cubicBezTo>
                    <a:pt x="99" y="389"/>
                    <a:pt x="91" y="389"/>
                    <a:pt x="91" y="397"/>
                  </a:cubicBezTo>
                  <a:cubicBezTo>
                    <a:pt x="74" y="413"/>
                    <a:pt x="49" y="447"/>
                    <a:pt x="49" y="538"/>
                  </a:cubicBezTo>
                  <a:cubicBezTo>
                    <a:pt x="49" y="596"/>
                    <a:pt x="66" y="637"/>
                    <a:pt x="83" y="662"/>
                  </a:cubicBezTo>
                  <a:cubicBezTo>
                    <a:pt x="99" y="679"/>
                    <a:pt x="124" y="687"/>
                    <a:pt x="141" y="679"/>
                  </a:cubicBezTo>
                  <a:cubicBezTo>
                    <a:pt x="149" y="679"/>
                    <a:pt x="157" y="679"/>
                    <a:pt x="165" y="671"/>
                  </a:cubicBezTo>
                  <a:cubicBezTo>
                    <a:pt x="182" y="671"/>
                    <a:pt x="199" y="662"/>
                    <a:pt x="215" y="662"/>
                  </a:cubicBezTo>
                  <a:cubicBezTo>
                    <a:pt x="224" y="662"/>
                    <a:pt x="240" y="662"/>
                    <a:pt x="240" y="662"/>
                  </a:cubicBezTo>
                  <a:cubicBezTo>
                    <a:pt x="257" y="654"/>
                    <a:pt x="265" y="654"/>
                    <a:pt x="274" y="662"/>
                  </a:cubicBezTo>
                  <a:cubicBezTo>
                    <a:pt x="307" y="696"/>
                    <a:pt x="340" y="704"/>
                    <a:pt x="365" y="712"/>
                  </a:cubicBezTo>
                  <a:cubicBezTo>
                    <a:pt x="389" y="729"/>
                    <a:pt x="422" y="729"/>
                    <a:pt x="430" y="729"/>
                  </a:cubicBezTo>
                  <a:cubicBezTo>
                    <a:pt x="438" y="729"/>
                    <a:pt x="438" y="729"/>
                    <a:pt x="447" y="729"/>
                  </a:cubicBezTo>
                  <a:close/>
                  <a:moveTo>
                    <a:pt x="340" y="66"/>
                  </a:moveTo>
                  <a:lnTo>
                    <a:pt x="340" y="66"/>
                  </a:lnTo>
                  <a:close/>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38" name="Hình chữ nhật 134">
              <a:extLst>
                <a:ext uri="{FF2B5EF4-FFF2-40B4-BE49-F238E27FC236}">
                  <a16:creationId xmlns:a16="http://schemas.microsoft.com/office/drawing/2014/main" xmlns="" id="{3207CBFA-6D1B-DD78-77C1-C09A495718B1}"/>
                </a:ext>
              </a:extLst>
            </p:cNvPr>
            <p:cNvSpPr/>
            <p:nvPr/>
          </p:nvSpPr>
          <p:spPr>
            <a:xfrm>
              <a:off x="3040499" y="2775373"/>
              <a:ext cx="1209317" cy="430887"/>
            </a:xfrm>
            <a:prstGeom prst="rect">
              <a:avLst/>
            </a:prstGeom>
          </p:spPr>
          <p:txBody>
            <a:bodyPr wrap="square">
              <a:spAutoFit/>
            </a:bodyPr>
            <a:lstStyle/>
            <a:p>
              <a:pPr defTabSz="685800">
                <a:buClrTx/>
                <a:defRPr/>
              </a:pPr>
              <a:r>
                <a:rPr lang="en-US" sz="1500" b="1" kern="1200">
                  <a:solidFill>
                    <a:prstClr val="white"/>
                  </a:solidFill>
                  <a:latin typeface="#9Slide03 SFU Futura_12" panose="00000400000000000000" pitchFamily="2" charset="0"/>
                  <a:ea typeface="Lato" charset="0"/>
                  <a:cs typeface="Lato" charset="0"/>
                </a:rPr>
                <a:t>B</a:t>
              </a:r>
              <a:r>
                <a:rPr lang="vi-VN" sz="1500" b="1" kern="1200">
                  <a:solidFill>
                    <a:prstClr val="white"/>
                  </a:solidFill>
                  <a:latin typeface="#9Slide03 SFU Futura_12" panose="00000400000000000000" pitchFamily="2" charset="0"/>
                  <a:ea typeface="Lato" charset="0"/>
                  <a:cs typeface="Lato" charset="0"/>
                </a:rPr>
                <a:t>ư</a:t>
              </a:r>
              <a:r>
                <a:rPr lang="en-US" sz="1500" b="1" kern="1200">
                  <a:solidFill>
                    <a:prstClr val="white"/>
                  </a:solidFill>
                  <a:latin typeface="#9Slide03 SFU Futura_12" panose="00000400000000000000" pitchFamily="2" charset="0"/>
                  <a:ea typeface="Lato" charset="0"/>
                  <a:cs typeface="Lato" charset="0"/>
                </a:rPr>
                <a:t>ớc 2 </a:t>
              </a:r>
              <a:endParaRPr lang="en-US" sz="1500" kern="1200">
                <a:solidFill>
                  <a:prstClr val="white"/>
                </a:solidFill>
                <a:latin typeface="#9Slide03 SFU Futura_12" panose="00000400000000000000" pitchFamily="2" charset="0"/>
                <a:ea typeface="+mn-ea"/>
                <a:cs typeface="+mn-cs"/>
              </a:endParaRPr>
            </a:p>
          </p:txBody>
        </p:sp>
      </p:grpSp>
      <p:grpSp>
        <p:nvGrpSpPr>
          <p:cNvPr id="39" name="Group 38">
            <a:extLst>
              <a:ext uri="{FF2B5EF4-FFF2-40B4-BE49-F238E27FC236}">
                <a16:creationId xmlns:a16="http://schemas.microsoft.com/office/drawing/2014/main" xmlns="" id="{4FB4813A-C2B0-05B4-EDD5-A195420F76AC}"/>
              </a:ext>
            </a:extLst>
          </p:cNvPr>
          <p:cNvGrpSpPr/>
          <p:nvPr/>
        </p:nvGrpSpPr>
        <p:grpSpPr>
          <a:xfrm>
            <a:off x="481299" y="1093763"/>
            <a:ext cx="2454338" cy="500898"/>
            <a:chOff x="704425" y="1953590"/>
            <a:chExt cx="3246248" cy="742547"/>
          </a:xfrm>
        </p:grpSpPr>
        <p:sp>
          <p:nvSpPr>
            <p:cNvPr id="40" name="Flowchart: Terminator 39">
              <a:extLst>
                <a:ext uri="{FF2B5EF4-FFF2-40B4-BE49-F238E27FC236}">
                  <a16:creationId xmlns:a16="http://schemas.microsoft.com/office/drawing/2014/main" xmlns="" id="{9970DC13-7512-293A-BA35-754DB7B89E7E}"/>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p>
              <a:pPr algn="ctr" defTabSz="914378">
                <a:buClrTx/>
                <a:defRPr/>
              </a:pPr>
              <a:r>
                <a:rPr lang="en-US" sz="2000">
                  <a:solidFill>
                    <a:prstClr val="white"/>
                  </a:solidFill>
                  <a:latin typeface="#9Slide03 SFU Futura_03" panose="00000400000000000000" pitchFamily="2" charset="0"/>
                  <a:ea typeface="+mn-ea"/>
                  <a:cs typeface="Tahoma" panose="020B0604030504040204" pitchFamily="34" charset="0"/>
                </a:rPr>
                <a:t>Sơ</a:t>
              </a:r>
              <a:r>
                <a:rPr lang="en-US" sz="2000">
                  <a:solidFill>
                    <a:prstClr val="white"/>
                  </a:solidFill>
                  <a:latin typeface="#9Slide03 SFU Futura_12" panose="00000400000000000000" pitchFamily="2" charset="0"/>
                  <a:ea typeface="+mn-ea"/>
                  <a:cs typeface="+mn-cs"/>
                </a:rPr>
                <a:t> </a:t>
              </a:r>
              <a:r>
                <a:rPr lang="en-US" sz="2000">
                  <a:solidFill>
                    <a:prstClr val="white"/>
                  </a:solidFill>
                  <a:latin typeface="#9Slide03 SFU Futura_03" panose="00000400000000000000" pitchFamily="2" charset="0"/>
                  <a:ea typeface="+mn-ea"/>
                  <a:cs typeface="Tahoma" panose="020B0604030504040204" pitchFamily="34" charset="0"/>
                </a:rPr>
                <a:t>đồ nhóm</a:t>
              </a:r>
            </a:p>
          </p:txBody>
        </p:sp>
        <p:pic>
          <p:nvPicPr>
            <p:cNvPr id="41" name="Picture 40">
              <a:extLst>
                <a:ext uri="{FF2B5EF4-FFF2-40B4-BE49-F238E27FC236}">
                  <a16:creationId xmlns:a16="http://schemas.microsoft.com/office/drawing/2014/main" xmlns="" id="{2D45A5E3-BABB-9CFA-6B05-A8E717812F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sp>
        <p:nvSpPr>
          <p:cNvPr id="42" name="Rectangle: Rounded Corners 41">
            <a:extLst>
              <a:ext uri="{FF2B5EF4-FFF2-40B4-BE49-F238E27FC236}">
                <a16:creationId xmlns:a16="http://schemas.microsoft.com/office/drawing/2014/main" xmlns="" id="{603FA82F-2A3B-0F20-E87D-820AA5DECDEC}"/>
              </a:ext>
            </a:extLst>
          </p:cNvPr>
          <p:cNvSpPr/>
          <p:nvPr/>
        </p:nvSpPr>
        <p:spPr>
          <a:xfrm>
            <a:off x="804098" y="1729730"/>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CỤM1</a:t>
            </a:r>
          </a:p>
        </p:txBody>
      </p:sp>
      <p:sp>
        <p:nvSpPr>
          <p:cNvPr id="43" name="Rectangle: Rounded Corners 42">
            <a:extLst>
              <a:ext uri="{FF2B5EF4-FFF2-40B4-BE49-F238E27FC236}">
                <a16:creationId xmlns:a16="http://schemas.microsoft.com/office/drawing/2014/main" xmlns="" id="{25BD63FC-33CD-3630-8DD4-276CA4275ADE}"/>
              </a:ext>
            </a:extLst>
          </p:cNvPr>
          <p:cNvSpPr/>
          <p:nvPr/>
        </p:nvSpPr>
        <p:spPr>
          <a:xfrm>
            <a:off x="2142213" y="1732092"/>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CỤM2</a:t>
            </a:r>
          </a:p>
        </p:txBody>
      </p:sp>
      <p:sp>
        <p:nvSpPr>
          <p:cNvPr id="44" name="TextBox 43">
            <a:extLst>
              <a:ext uri="{FF2B5EF4-FFF2-40B4-BE49-F238E27FC236}">
                <a16:creationId xmlns:a16="http://schemas.microsoft.com/office/drawing/2014/main" xmlns="" id="{A60EF991-3B93-C3C0-ADB6-99D869532E5E}"/>
              </a:ext>
            </a:extLst>
          </p:cNvPr>
          <p:cNvSpPr txBox="1"/>
          <p:nvPr/>
        </p:nvSpPr>
        <p:spPr>
          <a:xfrm>
            <a:off x="5070509" y="1612298"/>
            <a:ext cx="2289473" cy="738664"/>
          </a:xfrm>
          <a:prstGeom prst="rect">
            <a:avLst/>
          </a:prstGeom>
          <a:noFill/>
        </p:spPr>
        <p:txBody>
          <a:bodyPr wrap="square" rtlCol="0">
            <a:spAutoFit/>
          </a:bodyPr>
          <a:lstStyle/>
          <a:p>
            <a:pPr defTabSz="685800">
              <a:buClrTx/>
              <a:defRPr/>
            </a:pPr>
            <a:r>
              <a:rPr lang="en-US" sz="2100" kern="1200">
                <a:solidFill>
                  <a:srgbClr val="FF3F5F"/>
                </a:solidFill>
                <a:latin typeface="#9Slide03 SFU Futura_12" panose="00000400000000000000" pitchFamily="2" charset="0"/>
                <a:ea typeface="+mn-ea"/>
                <a:cs typeface="+mn-cs"/>
              </a:rPr>
              <a:t>Các chuyên gia </a:t>
            </a:r>
          </a:p>
          <a:p>
            <a:pPr defTabSz="685800">
              <a:buClrTx/>
              <a:defRPr/>
            </a:pPr>
            <a:r>
              <a:rPr lang="en-US" sz="2100" kern="1200">
                <a:solidFill>
                  <a:srgbClr val="FF3F5F"/>
                </a:solidFill>
                <a:latin typeface="#9Slide03 SFU Futura_12" panose="00000400000000000000" pitchFamily="2" charset="0"/>
                <a:ea typeface="+mn-ea"/>
                <a:cs typeface="+mn-cs"/>
              </a:rPr>
              <a:t>chia sẻ kiến thức</a:t>
            </a:r>
          </a:p>
        </p:txBody>
      </p:sp>
      <p:sp>
        <p:nvSpPr>
          <p:cNvPr id="45" name="TextBox 44">
            <a:extLst>
              <a:ext uri="{FF2B5EF4-FFF2-40B4-BE49-F238E27FC236}">
                <a16:creationId xmlns:a16="http://schemas.microsoft.com/office/drawing/2014/main" xmlns="" id="{CFEA88AF-140F-D904-A7DF-8C7CF885CA10}"/>
              </a:ext>
            </a:extLst>
          </p:cNvPr>
          <p:cNvSpPr txBox="1"/>
          <p:nvPr/>
        </p:nvSpPr>
        <p:spPr>
          <a:xfrm>
            <a:off x="4827826" y="2725253"/>
            <a:ext cx="2548892" cy="738664"/>
          </a:xfrm>
          <a:prstGeom prst="rect">
            <a:avLst/>
          </a:prstGeom>
          <a:noFill/>
        </p:spPr>
        <p:txBody>
          <a:bodyPr wrap="square" rtlCol="0">
            <a:spAutoFit/>
          </a:bodyPr>
          <a:lstStyle/>
          <a:p>
            <a:pPr algn="ctr" defTabSz="685800">
              <a:buClrTx/>
              <a:defRPr/>
            </a:pPr>
            <a:r>
              <a:rPr lang="en-US" sz="2100" kern="1200">
                <a:solidFill>
                  <a:srgbClr val="0070C0"/>
                </a:solidFill>
                <a:latin typeface="#9Slide03 SFU Futura_12" panose="00000400000000000000" pitchFamily="2" charset="0"/>
                <a:ea typeface="+mn-ea"/>
                <a:cs typeface="+mn-cs"/>
              </a:rPr>
              <a:t>Hoàn thành trò chơi truy tìm mảnh ghép</a:t>
            </a:r>
          </a:p>
        </p:txBody>
      </p:sp>
      <p:sp>
        <p:nvSpPr>
          <p:cNvPr id="46" name="Hộp Văn bản 140">
            <a:extLst>
              <a:ext uri="{FF2B5EF4-FFF2-40B4-BE49-F238E27FC236}">
                <a16:creationId xmlns:a16="http://schemas.microsoft.com/office/drawing/2014/main" xmlns="" id="{8738CC95-1E2D-A127-D387-AA47A4BA85A8}"/>
              </a:ext>
            </a:extLst>
          </p:cNvPr>
          <p:cNvSpPr txBox="1"/>
          <p:nvPr/>
        </p:nvSpPr>
        <p:spPr>
          <a:xfrm>
            <a:off x="4566971" y="938536"/>
            <a:ext cx="3643946" cy="646331"/>
          </a:xfrm>
          <a:prstGeom prst="rect">
            <a:avLst/>
          </a:prstGeom>
          <a:noFill/>
        </p:spPr>
        <p:txBody>
          <a:bodyPr wrap="none" rtlCol="0">
            <a:spAutoFit/>
          </a:bodyPr>
          <a:lstStyle/>
          <a:p>
            <a:pPr defTabSz="685800">
              <a:buClr>
                <a:schemeClr val="dk1"/>
              </a:buClr>
              <a:buSzPts val="1400"/>
              <a:defRPr/>
            </a:pPr>
            <a:r>
              <a:rPr lang="en-US" sz="3600" b="1" kern="1200">
                <a:solidFill>
                  <a:srgbClr val="00B050"/>
                </a:solidFill>
                <a:latin typeface="#9Slide05 Gullever Font" panose="02000507000000020004" pitchFamily="2" charset="0"/>
                <a:ea typeface="+mj-ea"/>
                <a:cs typeface="+mj-cs"/>
                <a:sym typeface="Karla"/>
              </a:rPr>
              <a:t>Các b</a:t>
            </a:r>
            <a:r>
              <a:rPr lang="vi-VN" sz="3600" b="1" kern="1200">
                <a:solidFill>
                  <a:srgbClr val="00B050"/>
                </a:solidFill>
                <a:latin typeface="#9Slide05 Gullever Font" panose="02000507000000020004" pitchFamily="2" charset="0"/>
                <a:ea typeface="+mj-ea"/>
                <a:cs typeface="+mj-cs"/>
                <a:sym typeface="Karla"/>
              </a:rPr>
              <a:t>ư</a:t>
            </a:r>
            <a:r>
              <a:rPr lang="en-US" sz="3600" b="1" kern="1200">
                <a:solidFill>
                  <a:srgbClr val="00B050"/>
                </a:solidFill>
                <a:latin typeface="#9Slide05 Gullever Font" panose="02000507000000020004" pitchFamily="2" charset="0"/>
                <a:ea typeface="+mj-ea"/>
                <a:cs typeface="+mj-cs"/>
                <a:sym typeface="Karla"/>
              </a:rPr>
              <a:t>ớc tiến hành</a:t>
            </a:r>
          </a:p>
        </p:txBody>
      </p:sp>
      <p:pic>
        <p:nvPicPr>
          <p:cNvPr id="47" name="Picture 46">
            <a:extLst>
              <a:ext uri="{FF2B5EF4-FFF2-40B4-BE49-F238E27FC236}">
                <a16:creationId xmlns:a16="http://schemas.microsoft.com/office/drawing/2014/main" xmlns="" id="{78E2CF82-014C-74E0-A652-05F6F85E27CA}"/>
              </a:ext>
            </a:extLst>
          </p:cNvPr>
          <p:cNvPicPr>
            <a:picLocks noChangeAspect="1"/>
          </p:cNvPicPr>
          <p:nvPr/>
        </p:nvPicPr>
        <p:blipFill>
          <a:blip r:embed="rId8"/>
          <a:stretch>
            <a:fillRect/>
          </a:stretch>
        </p:blipFill>
        <p:spPr>
          <a:xfrm>
            <a:off x="1678347" y="4201394"/>
            <a:ext cx="807655" cy="602280"/>
          </a:xfrm>
          <a:prstGeom prst="rect">
            <a:avLst/>
          </a:prstGeom>
        </p:spPr>
      </p:pic>
      <p:pic>
        <p:nvPicPr>
          <p:cNvPr id="48" name="Đồng hồ đếm ngược 2 phút có tiếng">
            <a:hlinkClick r:id="" action="ppaction://media"/>
            <a:extLst>
              <a:ext uri="{FF2B5EF4-FFF2-40B4-BE49-F238E27FC236}">
                <a16:creationId xmlns:a16="http://schemas.microsoft.com/office/drawing/2014/main" xmlns="" id="{A72DD18C-DA3F-A14F-82FC-714986D80FD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03289" y="1550702"/>
            <a:ext cx="1225123" cy="7560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graphicFrame>
        <p:nvGraphicFramePr>
          <p:cNvPr id="49" name="Diagram 48">
            <a:extLst>
              <a:ext uri="{FF2B5EF4-FFF2-40B4-BE49-F238E27FC236}">
                <a16:creationId xmlns:a16="http://schemas.microsoft.com/office/drawing/2014/main" xmlns="" id="{9BC4293E-170C-9872-E1D0-1EA3CC20CF39}"/>
              </a:ext>
            </a:extLst>
          </p:cNvPr>
          <p:cNvGraphicFramePr/>
          <p:nvPr>
            <p:extLst>
              <p:ext uri="{D42A27DB-BD31-4B8C-83A1-F6EECF244321}">
                <p14:modId xmlns:p14="http://schemas.microsoft.com/office/powerpoint/2010/main" val="3092382767"/>
              </p:ext>
            </p:extLst>
          </p:nvPr>
        </p:nvGraphicFramePr>
        <p:xfrm>
          <a:off x="807730" y="2306791"/>
          <a:ext cx="2548891" cy="182059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50" name="Group 49">
            <a:extLst>
              <a:ext uri="{FF2B5EF4-FFF2-40B4-BE49-F238E27FC236}">
                <a16:creationId xmlns:a16="http://schemas.microsoft.com/office/drawing/2014/main" xmlns="" id="{9B0193D9-BB02-BEE5-6ACC-EE40F1A2A9F5}"/>
              </a:ext>
            </a:extLst>
          </p:cNvPr>
          <p:cNvGrpSpPr/>
          <p:nvPr/>
        </p:nvGrpSpPr>
        <p:grpSpPr>
          <a:xfrm>
            <a:off x="3921441" y="3923332"/>
            <a:ext cx="1031227" cy="910526"/>
            <a:chOff x="2874847" y="2124511"/>
            <a:chExt cx="1374969" cy="1214035"/>
          </a:xfrm>
        </p:grpSpPr>
        <p:sp>
          <p:nvSpPr>
            <p:cNvPr id="51" name="Line 49">
              <a:extLst>
                <a:ext uri="{FF2B5EF4-FFF2-40B4-BE49-F238E27FC236}">
                  <a16:creationId xmlns:a16="http://schemas.microsoft.com/office/drawing/2014/main" xmlns="" id="{A2A6BFA2-AB4E-0673-6093-7CDE8DBEF523}"/>
                </a:ext>
              </a:extLst>
            </p:cNvPr>
            <p:cNvSpPr>
              <a:spLocks noChangeShapeType="1"/>
            </p:cNvSpPr>
            <p:nvPr/>
          </p:nvSpPr>
          <p:spPr bwMode="auto">
            <a:xfrm>
              <a:off x="3436853" y="216170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2" name="Line 51">
              <a:extLst>
                <a:ext uri="{FF2B5EF4-FFF2-40B4-BE49-F238E27FC236}">
                  <a16:creationId xmlns:a16="http://schemas.microsoft.com/office/drawing/2014/main" xmlns="" id="{49032F9F-8151-0A7A-7B1A-90B839BF785D}"/>
                </a:ext>
              </a:extLst>
            </p:cNvPr>
            <p:cNvSpPr>
              <a:spLocks noChangeShapeType="1"/>
            </p:cNvSpPr>
            <p:nvPr/>
          </p:nvSpPr>
          <p:spPr bwMode="auto">
            <a:xfrm>
              <a:off x="3438107" y="2237414"/>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3" name="Line 52">
              <a:extLst>
                <a:ext uri="{FF2B5EF4-FFF2-40B4-BE49-F238E27FC236}">
                  <a16:creationId xmlns:a16="http://schemas.microsoft.com/office/drawing/2014/main" xmlns="" id="{65594DCA-697C-B402-6116-FF3671BDEFC0}"/>
                </a:ext>
              </a:extLst>
            </p:cNvPr>
            <p:cNvSpPr>
              <a:spLocks noChangeShapeType="1"/>
            </p:cNvSpPr>
            <p:nvPr/>
          </p:nvSpPr>
          <p:spPr bwMode="auto">
            <a:xfrm>
              <a:off x="3438107" y="239046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4" name="Line 53">
              <a:extLst>
                <a:ext uri="{FF2B5EF4-FFF2-40B4-BE49-F238E27FC236}">
                  <a16:creationId xmlns:a16="http://schemas.microsoft.com/office/drawing/2014/main" xmlns="" id="{656798DE-3699-EDD8-13AE-3407742AB20E}"/>
                </a:ext>
              </a:extLst>
            </p:cNvPr>
            <p:cNvSpPr>
              <a:spLocks noChangeShapeType="1"/>
            </p:cNvSpPr>
            <p:nvPr/>
          </p:nvSpPr>
          <p:spPr bwMode="auto">
            <a:xfrm flipV="1">
              <a:off x="3588644" y="242558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5" name="Line 54">
              <a:extLst>
                <a:ext uri="{FF2B5EF4-FFF2-40B4-BE49-F238E27FC236}">
                  <a16:creationId xmlns:a16="http://schemas.microsoft.com/office/drawing/2014/main" xmlns="" id="{F08E79EB-FEDF-838E-3B6D-9AD570BE4699}"/>
                </a:ext>
              </a:extLst>
            </p:cNvPr>
            <p:cNvSpPr>
              <a:spLocks noChangeShapeType="1"/>
            </p:cNvSpPr>
            <p:nvPr/>
          </p:nvSpPr>
          <p:spPr bwMode="auto">
            <a:xfrm flipV="1">
              <a:off x="3588644" y="227254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6" name="Line 55">
              <a:extLst>
                <a:ext uri="{FF2B5EF4-FFF2-40B4-BE49-F238E27FC236}">
                  <a16:creationId xmlns:a16="http://schemas.microsoft.com/office/drawing/2014/main" xmlns="" id="{BA5FA0BB-1C38-9201-8BAD-A7DD032F3664}"/>
                </a:ext>
              </a:extLst>
            </p:cNvPr>
            <p:cNvSpPr>
              <a:spLocks noChangeShapeType="1"/>
            </p:cNvSpPr>
            <p:nvPr/>
          </p:nvSpPr>
          <p:spPr bwMode="auto">
            <a:xfrm flipV="1">
              <a:off x="3588644" y="2124511"/>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7" name="Line 56">
              <a:extLst>
                <a:ext uri="{FF2B5EF4-FFF2-40B4-BE49-F238E27FC236}">
                  <a16:creationId xmlns:a16="http://schemas.microsoft.com/office/drawing/2014/main" xmlns="" id="{C4A35F6D-9103-37DD-69F4-529935024193}"/>
                </a:ext>
              </a:extLst>
            </p:cNvPr>
            <p:cNvSpPr>
              <a:spLocks noChangeShapeType="1"/>
            </p:cNvSpPr>
            <p:nvPr/>
          </p:nvSpPr>
          <p:spPr bwMode="auto">
            <a:xfrm flipV="1">
              <a:off x="3587390" y="2196833"/>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8" name="Line 482">
              <a:extLst>
                <a:ext uri="{FF2B5EF4-FFF2-40B4-BE49-F238E27FC236}">
                  <a16:creationId xmlns:a16="http://schemas.microsoft.com/office/drawing/2014/main" xmlns="" id="{A6634D13-6087-1D15-47DD-C58AB3C70540}"/>
                </a:ext>
              </a:extLst>
            </p:cNvPr>
            <p:cNvSpPr>
              <a:spLocks noChangeShapeType="1"/>
            </p:cNvSpPr>
            <p:nvPr/>
          </p:nvSpPr>
          <p:spPr bwMode="auto">
            <a:xfrm>
              <a:off x="3480758" y="2515908"/>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9" name="Line 483">
              <a:extLst>
                <a:ext uri="{FF2B5EF4-FFF2-40B4-BE49-F238E27FC236}">
                  <a16:creationId xmlns:a16="http://schemas.microsoft.com/office/drawing/2014/main" xmlns="" id="{2DC00BAB-9520-9B8B-2EAA-EC8562EE46D3}"/>
                </a:ext>
              </a:extLst>
            </p:cNvPr>
            <p:cNvSpPr>
              <a:spLocks noChangeShapeType="1"/>
            </p:cNvSpPr>
            <p:nvPr/>
          </p:nvSpPr>
          <p:spPr bwMode="auto">
            <a:xfrm>
              <a:off x="3480758" y="2666445"/>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0" name="Line 484">
              <a:extLst>
                <a:ext uri="{FF2B5EF4-FFF2-40B4-BE49-F238E27FC236}">
                  <a16:creationId xmlns:a16="http://schemas.microsoft.com/office/drawing/2014/main" xmlns="" id="{93E179A5-0412-BD25-6476-AF69DDBF9FA0}"/>
                </a:ext>
              </a:extLst>
            </p:cNvPr>
            <p:cNvSpPr>
              <a:spLocks noChangeShapeType="1"/>
            </p:cNvSpPr>
            <p:nvPr/>
          </p:nvSpPr>
          <p:spPr bwMode="auto">
            <a:xfrm>
              <a:off x="3479504" y="3044860"/>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1" name="Line 485">
              <a:extLst>
                <a:ext uri="{FF2B5EF4-FFF2-40B4-BE49-F238E27FC236}">
                  <a16:creationId xmlns:a16="http://schemas.microsoft.com/office/drawing/2014/main" xmlns="" id="{AF67015D-2A28-1F93-1FC9-031126DE67C3}"/>
                </a:ext>
              </a:extLst>
            </p:cNvPr>
            <p:cNvSpPr>
              <a:spLocks noChangeShapeType="1"/>
            </p:cNvSpPr>
            <p:nvPr/>
          </p:nvSpPr>
          <p:spPr bwMode="auto">
            <a:xfrm>
              <a:off x="3479504" y="319539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2" name="Freeform 530">
              <a:extLst>
                <a:ext uri="{FF2B5EF4-FFF2-40B4-BE49-F238E27FC236}">
                  <a16:creationId xmlns:a16="http://schemas.microsoft.com/office/drawing/2014/main" xmlns="" id="{A2714A2B-C3A1-AD59-F93E-7836AC949A79}"/>
                </a:ext>
              </a:extLst>
            </p:cNvPr>
            <p:cNvSpPr>
              <a:spLocks noChangeArrowheads="1"/>
            </p:cNvSpPr>
            <p:nvPr/>
          </p:nvSpPr>
          <p:spPr bwMode="auto">
            <a:xfrm>
              <a:off x="2874847" y="2129229"/>
              <a:ext cx="1209317" cy="1209317"/>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FF0000"/>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63" name="Hình chữ nhật 134">
              <a:extLst>
                <a:ext uri="{FF2B5EF4-FFF2-40B4-BE49-F238E27FC236}">
                  <a16:creationId xmlns:a16="http://schemas.microsoft.com/office/drawing/2014/main" xmlns="" id="{049C1EE4-4460-03B9-74F2-461F135F3E8B}"/>
                </a:ext>
              </a:extLst>
            </p:cNvPr>
            <p:cNvSpPr/>
            <p:nvPr/>
          </p:nvSpPr>
          <p:spPr>
            <a:xfrm>
              <a:off x="3040499" y="2775373"/>
              <a:ext cx="1209317" cy="430887"/>
            </a:xfrm>
            <a:prstGeom prst="rect">
              <a:avLst/>
            </a:prstGeom>
          </p:spPr>
          <p:txBody>
            <a:bodyPr wrap="square">
              <a:spAutoFit/>
            </a:bodyPr>
            <a:lstStyle/>
            <a:p>
              <a:pPr defTabSz="685800">
                <a:buClrTx/>
                <a:defRPr/>
              </a:pPr>
              <a:r>
                <a:rPr lang="en-US" sz="1500" b="1" kern="1200">
                  <a:solidFill>
                    <a:prstClr val="white"/>
                  </a:solidFill>
                  <a:latin typeface="#9Slide03 SFU Futura_12" panose="00000400000000000000" pitchFamily="2" charset="0"/>
                  <a:ea typeface="Lato" charset="0"/>
                  <a:cs typeface="Lato" charset="0"/>
                </a:rPr>
                <a:t>B</a:t>
              </a:r>
              <a:r>
                <a:rPr lang="vi-VN" sz="1500" b="1" kern="1200">
                  <a:solidFill>
                    <a:prstClr val="white"/>
                  </a:solidFill>
                  <a:latin typeface="#9Slide03 SFU Futura_12" panose="00000400000000000000" pitchFamily="2" charset="0"/>
                  <a:ea typeface="Lato" charset="0"/>
                  <a:cs typeface="Lato" charset="0"/>
                </a:rPr>
                <a:t>ư</a:t>
              </a:r>
              <a:r>
                <a:rPr lang="en-US" sz="1500" b="1" kern="1200">
                  <a:solidFill>
                    <a:prstClr val="white"/>
                  </a:solidFill>
                  <a:latin typeface="#9Slide03 SFU Futura_12" panose="00000400000000000000" pitchFamily="2" charset="0"/>
                  <a:ea typeface="Lato" charset="0"/>
                  <a:cs typeface="Lato" charset="0"/>
                </a:rPr>
                <a:t>ớc 3 </a:t>
              </a:r>
              <a:endParaRPr lang="en-US" sz="1500" kern="1200">
                <a:solidFill>
                  <a:prstClr val="white"/>
                </a:solidFill>
                <a:latin typeface="#9Slide03 SFU Futura_12" panose="00000400000000000000" pitchFamily="2" charset="0"/>
                <a:ea typeface="+mn-ea"/>
                <a:cs typeface="+mn-cs"/>
              </a:endParaRPr>
            </a:p>
          </p:txBody>
        </p:sp>
      </p:grpSp>
      <p:sp>
        <p:nvSpPr>
          <p:cNvPr id="64" name="TextBox 63">
            <a:extLst>
              <a:ext uri="{FF2B5EF4-FFF2-40B4-BE49-F238E27FC236}">
                <a16:creationId xmlns:a16="http://schemas.microsoft.com/office/drawing/2014/main" xmlns="" id="{D50083CB-67C6-9F45-B46E-95297F2A03AD}"/>
              </a:ext>
            </a:extLst>
          </p:cNvPr>
          <p:cNvSpPr txBox="1"/>
          <p:nvPr/>
        </p:nvSpPr>
        <p:spPr>
          <a:xfrm>
            <a:off x="4687558" y="3977867"/>
            <a:ext cx="2548892" cy="738664"/>
          </a:xfrm>
          <a:prstGeom prst="rect">
            <a:avLst/>
          </a:prstGeom>
          <a:noFill/>
        </p:spPr>
        <p:txBody>
          <a:bodyPr wrap="square" rtlCol="0">
            <a:spAutoFit/>
          </a:bodyPr>
          <a:lstStyle/>
          <a:p>
            <a:pPr algn="ctr" defTabSz="685800">
              <a:buClrTx/>
              <a:defRPr/>
            </a:pPr>
            <a:r>
              <a:rPr lang="en-US" sz="2100" kern="1200" dirty="0" err="1">
                <a:solidFill>
                  <a:srgbClr val="FF0000"/>
                </a:solidFill>
                <a:latin typeface="#9Slide03 SFU Futura_12" panose="00000400000000000000" pitchFamily="2" charset="0"/>
                <a:ea typeface="+mn-ea"/>
                <a:cs typeface="+mn-cs"/>
              </a:rPr>
              <a:t>Trò</a:t>
            </a:r>
            <a:r>
              <a:rPr lang="en-US" sz="2100" kern="1200" dirty="0">
                <a:solidFill>
                  <a:srgbClr val="FF0000"/>
                </a:solidFill>
                <a:latin typeface="#9Slide03 SFU Futura_12" panose="00000400000000000000" pitchFamily="2" charset="0"/>
                <a:ea typeface="+mn-ea"/>
                <a:cs typeface="+mn-cs"/>
              </a:rPr>
              <a:t> </a:t>
            </a:r>
            <a:r>
              <a:rPr lang="en-US" sz="2100" kern="1200" dirty="0" err="1">
                <a:solidFill>
                  <a:srgbClr val="FF0000"/>
                </a:solidFill>
                <a:latin typeface="#9Slide03 SFU Futura_12" panose="00000400000000000000" pitchFamily="2" charset="0"/>
                <a:ea typeface="+mn-ea"/>
                <a:cs typeface="+mn-cs"/>
              </a:rPr>
              <a:t>chơi</a:t>
            </a:r>
            <a:r>
              <a:rPr lang="en-US" sz="2100" kern="1200" dirty="0">
                <a:solidFill>
                  <a:srgbClr val="FF0000"/>
                </a:solidFill>
                <a:latin typeface="#9Slide03 SFU Futura_12" panose="00000400000000000000" pitchFamily="2" charset="0"/>
                <a:ea typeface="+mn-ea"/>
                <a:cs typeface="+mn-cs"/>
              </a:rPr>
              <a:t>: </a:t>
            </a:r>
            <a:r>
              <a:rPr lang="en-US" sz="2100" kern="1200" dirty="0" err="1">
                <a:solidFill>
                  <a:srgbClr val="FF0000"/>
                </a:solidFill>
                <a:latin typeface="#9Slide03 SFU Futura_12" panose="00000400000000000000" pitchFamily="2" charset="0"/>
                <a:ea typeface="+mn-ea"/>
                <a:cs typeface="+mn-cs"/>
              </a:rPr>
              <a:t>Tôi</a:t>
            </a:r>
            <a:r>
              <a:rPr lang="en-US" sz="2100" kern="1200" dirty="0">
                <a:solidFill>
                  <a:srgbClr val="FF0000"/>
                </a:solidFill>
                <a:latin typeface="#9Slide03 SFU Futura_12" panose="00000400000000000000" pitchFamily="2" charset="0"/>
                <a:ea typeface="+mn-ea"/>
                <a:cs typeface="+mn-cs"/>
              </a:rPr>
              <a:t> </a:t>
            </a:r>
            <a:r>
              <a:rPr lang="en-US" sz="2100" kern="1200" dirty="0" err="1">
                <a:solidFill>
                  <a:srgbClr val="FF0000"/>
                </a:solidFill>
                <a:latin typeface="#9Slide03 SFU Futura_12" panose="00000400000000000000" pitchFamily="2" charset="0"/>
                <a:ea typeface="+mn-ea"/>
                <a:cs typeface="+mn-cs"/>
              </a:rPr>
              <a:t>tài</a:t>
            </a:r>
            <a:r>
              <a:rPr lang="en-US" sz="2100" kern="1200" dirty="0">
                <a:solidFill>
                  <a:srgbClr val="FF0000"/>
                </a:solidFill>
                <a:latin typeface="#9Slide03 SFU Futura_12" panose="00000400000000000000" pitchFamily="2" charset="0"/>
                <a:ea typeface="+mn-ea"/>
                <a:cs typeface="+mn-cs"/>
              </a:rPr>
              <a:t> </a:t>
            </a:r>
            <a:r>
              <a:rPr lang="en-US" sz="2100" kern="1200" dirty="0" err="1">
                <a:solidFill>
                  <a:srgbClr val="FF0000"/>
                </a:solidFill>
                <a:latin typeface="#9Slide03 SFU Futura_12" panose="00000400000000000000" pitchFamily="2" charset="0"/>
                <a:ea typeface="+mn-ea"/>
                <a:cs typeface="+mn-cs"/>
              </a:rPr>
              <a:t>giỏi-bạn</a:t>
            </a:r>
            <a:r>
              <a:rPr lang="en-US" sz="2100" kern="1200" dirty="0">
                <a:solidFill>
                  <a:srgbClr val="FF0000"/>
                </a:solidFill>
                <a:latin typeface="#9Slide03 SFU Futura_12" panose="00000400000000000000" pitchFamily="2" charset="0"/>
                <a:ea typeface="+mn-ea"/>
                <a:cs typeface="+mn-cs"/>
              </a:rPr>
              <a:t> </a:t>
            </a:r>
            <a:r>
              <a:rPr lang="en-US" sz="2100" kern="1200" dirty="0" err="1">
                <a:solidFill>
                  <a:srgbClr val="FF0000"/>
                </a:solidFill>
                <a:latin typeface="#9Slide03 SFU Futura_12" panose="00000400000000000000" pitchFamily="2" charset="0"/>
                <a:ea typeface="+mn-ea"/>
                <a:cs typeface="+mn-cs"/>
              </a:rPr>
              <a:t>cũng</a:t>
            </a:r>
            <a:r>
              <a:rPr lang="en-US" sz="2100" kern="1200" dirty="0">
                <a:solidFill>
                  <a:srgbClr val="FF0000"/>
                </a:solidFill>
                <a:latin typeface="#9Slide03 SFU Futura_12" panose="00000400000000000000" pitchFamily="2" charset="0"/>
                <a:ea typeface="+mn-ea"/>
                <a:cs typeface="+mn-cs"/>
              </a:rPr>
              <a:t> </a:t>
            </a:r>
            <a:r>
              <a:rPr lang="en-US" sz="2100" kern="1200" dirty="0" err="1">
                <a:solidFill>
                  <a:srgbClr val="FF0000"/>
                </a:solidFill>
                <a:latin typeface="#9Slide03 SFU Futura_12" panose="00000400000000000000" pitchFamily="2" charset="0"/>
                <a:ea typeface="+mn-ea"/>
                <a:cs typeface="+mn-cs"/>
              </a:rPr>
              <a:t>thế</a:t>
            </a:r>
            <a:endParaRPr lang="en-US" sz="2100" kern="1200" dirty="0">
              <a:solidFill>
                <a:srgbClr val="FF0000"/>
              </a:solidFill>
              <a:latin typeface="#9Slide03 SFU Futura_12" panose="00000400000000000000" pitchFamily="2" charset="0"/>
              <a:ea typeface="+mn-ea"/>
              <a:cs typeface="+mn-cs"/>
            </a:endParaRPr>
          </a:p>
        </p:txBody>
      </p:sp>
      <p:pic>
        <p:nvPicPr>
          <p:cNvPr id="65" name="Đồng hồ đếm ngược 2 phút có tiếng">
            <a:hlinkClick r:id="" action="ppaction://media"/>
            <a:extLst>
              <a:ext uri="{FF2B5EF4-FFF2-40B4-BE49-F238E27FC236}">
                <a16:creationId xmlns:a16="http://schemas.microsoft.com/office/drawing/2014/main" xmlns="" id="{95048E23-C42B-51B3-BCCC-DCD9E6D5806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506098" y="2768468"/>
            <a:ext cx="1225123" cy="7560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67" name="Picture 66">
            <a:extLst>
              <a:ext uri="{FF2B5EF4-FFF2-40B4-BE49-F238E27FC236}">
                <a16:creationId xmlns:a16="http://schemas.microsoft.com/office/drawing/2014/main" xmlns="" id="{92D5EC28-1A08-9CC0-2C30-D8E7D6F8CEA2}"/>
              </a:ext>
            </a:extLst>
          </p:cNvPr>
          <p:cNvPicPr>
            <a:picLocks noChangeAspect="1"/>
          </p:cNvPicPr>
          <p:nvPr/>
        </p:nvPicPr>
        <p:blipFill>
          <a:blip r:embed="rId15"/>
          <a:stretch>
            <a:fillRect/>
          </a:stretch>
        </p:blipFill>
        <p:spPr>
          <a:xfrm>
            <a:off x="4131429" y="4030691"/>
            <a:ext cx="402371" cy="341406"/>
          </a:xfrm>
          <a:prstGeom prst="rect">
            <a:avLst/>
          </a:prstGeom>
        </p:spPr>
      </p:pic>
      <p:grpSp>
        <p:nvGrpSpPr>
          <p:cNvPr id="68" name="Nhóm 1">
            <a:extLst>
              <a:ext uri="{FF2B5EF4-FFF2-40B4-BE49-F238E27FC236}">
                <a16:creationId xmlns:a16="http://schemas.microsoft.com/office/drawing/2014/main" xmlns="" id="{DF244135-41C7-90CD-4EF5-8CC9217C06E0}"/>
              </a:ext>
            </a:extLst>
          </p:cNvPr>
          <p:cNvGrpSpPr/>
          <p:nvPr/>
        </p:nvGrpSpPr>
        <p:grpSpPr>
          <a:xfrm>
            <a:off x="1588110" y="65359"/>
            <a:ext cx="3188693" cy="784830"/>
            <a:chOff x="3458599" y="16955"/>
            <a:chExt cx="4251591" cy="1046440"/>
          </a:xfrm>
        </p:grpSpPr>
        <p:sp>
          <p:nvSpPr>
            <p:cNvPr id="69" name="Hộp Văn bản 5">
              <a:extLst>
                <a:ext uri="{FF2B5EF4-FFF2-40B4-BE49-F238E27FC236}">
                  <a16:creationId xmlns:a16="http://schemas.microsoft.com/office/drawing/2014/main" xmlns="" id="{0B4789CD-C4BA-B2CF-94A0-359015ADA5D3}"/>
                </a:ext>
              </a:extLst>
            </p:cNvPr>
            <p:cNvSpPr txBox="1"/>
            <p:nvPr/>
          </p:nvSpPr>
          <p:spPr>
            <a:xfrm>
              <a:off x="3458599" y="16955"/>
              <a:ext cx="4251591" cy="1046440"/>
            </a:xfrm>
            <a:prstGeom prst="rect">
              <a:avLst/>
            </a:prstGeom>
            <a:noFill/>
          </p:spPr>
          <p:txBody>
            <a:bodyPr wrap="none" rtlCol="0">
              <a:spAutoFit/>
            </a:bodyPr>
            <a:lstStyle/>
            <a:p>
              <a:pPr defTabSz="685800">
                <a:buClrTx/>
                <a:defRPr/>
              </a:pPr>
              <a:r>
                <a:rPr lang="vi-VN" sz="4500" b="1">
                  <a:solidFill>
                    <a:srgbClr val="FF0000"/>
                  </a:solidFill>
                  <a:latin typeface="#9Slide03 Iciel Blooming Elegan" pitchFamily="2" charset="0"/>
                </a:rPr>
                <a:t>VÒNG MẢNH GHÉP</a:t>
              </a:r>
              <a:r>
                <a:rPr lang="vi-VN" sz="4500" b="1">
                  <a:solidFill>
                    <a:srgbClr val="FF0000"/>
                  </a:solidFill>
                  <a:latin typeface="#9Slide03 Iciel Blooming Elegan" pitchFamily="2" charset="0"/>
                  <a:ea typeface="+mn-ea"/>
                  <a:cs typeface="+mn-cs"/>
                </a:rPr>
                <a:t> </a:t>
              </a:r>
              <a:endParaRPr lang="en-US" sz="4500" b="1">
                <a:solidFill>
                  <a:srgbClr val="FF0000"/>
                </a:solidFill>
                <a:latin typeface="#9Slide03 Iciel Blooming Elegan" pitchFamily="2" charset="0"/>
                <a:ea typeface="+mn-ea"/>
                <a:cs typeface="+mn-cs"/>
              </a:endParaRPr>
            </a:p>
          </p:txBody>
        </p:sp>
        <p:cxnSp>
          <p:nvCxnSpPr>
            <p:cNvPr id="70" name="Đường nối Thẳng 3">
              <a:extLst>
                <a:ext uri="{FF2B5EF4-FFF2-40B4-BE49-F238E27FC236}">
                  <a16:creationId xmlns:a16="http://schemas.microsoft.com/office/drawing/2014/main" xmlns="" id="{549E2CE8-9BB9-8BAE-C26E-5B39FDE0F492}"/>
                </a:ext>
              </a:extLst>
            </p:cNvPr>
            <p:cNvCxnSpPr>
              <a:cxnSpLocks/>
            </p:cNvCxnSpPr>
            <p:nvPr/>
          </p:nvCxnSpPr>
          <p:spPr>
            <a:xfrm>
              <a:off x="3671579" y="1045359"/>
              <a:ext cx="3758835" cy="0"/>
            </a:xfrm>
            <a:prstGeom prst="line">
              <a:avLst/>
            </a:prstGeom>
            <a:noFill/>
            <a:ln w="28575" cap="flat" cmpd="sng" algn="ctr">
              <a:solidFill>
                <a:srgbClr val="04ADC8"/>
              </a:solidFill>
              <a:prstDash val="sysDash"/>
              <a:miter lim="800000"/>
            </a:ln>
            <a:effectLst/>
          </p:spPr>
        </p:cxnSp>
      </p:grpSp>
      <p:sp>
        <p:nvSpPr>
          <p:cNvPr id="373" name="Rounded Rectangle 37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4" name="Rounded Rectangle 37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5" name="Rounded Rectangle 37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6" name="Rounded Rectangle 37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7" name="Rounded Rectangle 37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8" name="Rounded Rectangle 37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9" name="Rounded Rectangle 37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0" name="Rounded Rectangle 37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1" name="Rounded Rectangle 38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2" name="Rounded Rectangle 38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3" name="Rounded Rectangle 38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4" name="Rounded Rectangle 38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5" name="Rounded Rectangle 38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6" name="Rounded Rectangle 38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7" name="Rounded Rectangle 38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8" name="Rounded Rectangle 38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9" name="Rounded Rectangle 38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0" name="Rounded Rectangle 38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1" name="Rounded Rectangle 39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2" name="Rounded Rectangle 39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3" name="Rounded Rectangle 39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4" name="Rounded Rectangle 39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5" name="Rounded Rectangle 39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6" name="Rounded Rectangle 39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7" name="Rounded Rectangle 39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8" name="Rounded Rectangle 39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9" name="Rounded Rectangle 39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0" name="Rounded Rectangle 39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1" name="Rounded Rectangle 40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2" name="Rounded Rectangle 40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3" name="Rounded Rectangle 40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4" name="Rounded Rectangle 40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5" name="Rounded Rectangle 40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6" name="Rounded Rectangle 40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7" name="Rounded Rectangle 40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8" name="Rounded Rectangle 40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9" name="Rounded Rectangle 40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0" name="Rounded Rectangle 40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1" name="Rounded Rectangle 41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2" name="Rounded Rectangle 41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3" name="Rounded Rectangle 41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4" name="Rounded Rectangle 41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5" name="Rounded Rectangle 41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6" name="Rounded Rectangle 41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7" name="Rounded Rectangle 41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8" name="Rounded Rectangle 41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9" name="Rounded Rectangle 41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0" name="Rounded Rectangle 41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1" name="Rounded Rectangle 42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2" name="Rounded Rectangle 42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3" name="Rounded Rectangle 42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4" name="Rounded Rectangle 42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5" name="Rounded Rectangle 42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6" name="Rounded Rectangle 42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7" name="Rounded Rectangle 42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8" name="Rounded Rectangle 42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9" name="Rounded Rectangle 42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0" name="Rounded Rectangle 42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1" name="Rounded Rectangle 43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2" name="Rounded Rectangle 43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3" name="Rounded Rectangle 43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4" name="Rounded Rectangle 43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5" name="Rounded Rectangle 43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6" name="Rounded Rectangle 43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7" name="Rounded Rectangle 43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8" name="Rounded Rectangle 43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9" name="Rounded Rectangle 43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0" name="Rounded Rectangle 43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1" name="Rounded Rectangle 44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2" name="Rounded Rectangle 44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3" name="Rounded Rectangle 44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4" name="Rounded Rectangle 44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5" name="Rounded Rectangle 44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6" name="Rounded Rectangle 44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7" name="Rounded Rectangle 44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8" name="Rounded Rectangle 44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9" name="Rounded Rectangle 44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0" name="Rounded Rectangle 44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1" name="Rounded Rectangle 45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2" name="Rounded Rectangle 45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3" name="Rounded Rectangle 45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4" name="Rounded Rectangle 45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5" name="Rounded Rectangle 45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6" name="Rounded Rectangle 45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7" name="Rounded Rectangle 45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8" name="Rounded Rectangle 45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9" name="Rounded Rectangle 45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0" name="Rounded Rectangle 45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1" name="Rounded Rectangle 46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2" name="Rounded Rectangle 46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3" name="Rounded Rectangle 46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4" name="Rounded Rectangle 46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5" name="Rounded Rectangle 46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6" name="Rounded Rectangle 46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7" name="Rounded Rectangle 46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8" name="Rounded Rectangle 46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9" name="Rounded Rectangle 46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0" name="Rounded Rectangle 46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1" name="Rounded Rectangle 47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2" name="Rounded Rectangle 47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3" name="Rounded Rectangle 47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4" name="Rounded Rectangle 47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5" name="Rounded Rectangle 47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6" name="Rounded Rectangle 47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7" name="Rounded Rectangle 47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8" name="Rounded Rectangle 47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9" name="Rounded Rectangle 47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0" name="Rounded Rectangle 47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1" name="Rounded Rectangle 48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2" name="Rounded Rectangle 48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3" name="Rounded Rectangle 48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4" name="Rounded Rectangle 48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5" name="Rounded Rectangle 48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6" name="Rounded Rectangle 48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7" name="Rounded Rectangle 48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8" name="Rounded Rectangle 48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9" name="Rounded Rectangle 48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0" name="Rounded Rectangle 48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1" name="Rounded Rectangle 49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2" name="Rounded Rectangle 49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3" name="Rounded Rectangle 49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4" name="Rounded Rectangle 49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5" name="Rounded Rectangle 49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6" name="Rounded Rectangle 49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7" name="Rounded Rectangle 49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8" name="Rounded Rectangle 49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9" name="Rounded Rectangle 49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0" name="Rounded Rectangle 49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1" name="Rounded Rectangle 50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2" name="Rounded Rectangle 50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3" name="Rounded Rectangle 50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4" name="Rounded Rectangle 50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5" name="Rounded Rectangle 50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6" name="Rounded Rectangle 50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7" name="Rounded Rectangle 50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8" name="Rounded Rectangle 50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9" name="Rounded Rectangle 50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0" name="Rounded Rectangle 50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1" name="Rounded Rectangle 51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2" name="Rounded Rectangle 51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3" name="Rounded Rectangle 51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4" name="Rounded Rectangle 51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5" name="Rounded Rectangle 51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6" name="Rounded Rectangle 51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7" name="Rounded Rectangle 51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8" name="Rounded Rectangle 51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9" name="Rounded Rectangle 51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0" name="Rounded Rectangle 51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1" name="Rounded Rectangle 52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2" name="Rounded Rectangle 52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3" name="Rounded Rectangle 52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4" name="Rounded Rectangle 52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5" name="Rounded Rectangle 52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6" name="Rounded Rectangle 52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7" name="Rounded Rectangle 52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8" name="Rounded Rectangle 52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9" name="Rounded Rectangle 52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0" name="Rounded Rectangle 52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1" name="Rounded Rectangle 53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2" name="Rounded Rectangle 53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3" name="Rounded Rectangle 53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4" name="Rounded Rectangle 53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5" name="Rounded Rectangle 53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6" name="Rounded Rectangle 53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7" name="Rounded Rectangle 53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8" name="Rounded Rectangle 53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9" name="Rounded Rectangle 53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0" name="Rounded Rectangle 53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1" name="Rounded Rectangle 54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2" name="Rounded Rectangle 54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3" name="Rounded Rectangle 54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4" name="Rounded Rectangle 54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5" name="Rounded Rectangle 54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6" name="Rounded Rectangle 54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7" name="Rounded Rectangle 54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8" name="Rounded Rectangle 54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9" name="Rounded Rectangle 54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0" name="Rounded Rectangle 54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1" name="Rounded Rectangle 55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2" name="Rounded Rectangle 55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3" name="Rounded Rectangle 55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4" name="Rounded Rectangle 55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5" name="Rounded Rectangle 55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6" name="Rounded Rectangle 55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7" name="Rounded Rectangle 55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8" name="Rounded Rectangle 55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9" name="Rounded Rectangle 55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0" name="Rounded Rectangle 55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1" name="Rounded Rectangle 56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2" name="Rounded Rectangle 56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3" name="Rounded Rectangle 56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4" name="Rounded Rectangle 56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5" name="Rounded Rectangle 56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6" name="Rounded Rectangle 56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7" name="Rounded Rectangle 56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8" name="Rounded Rectangle 56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9" name="Rounded Rectangle 56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0" name="Rounded Rectangle 56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1" name="Rounded Rectangle 57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2" name="Rounded Rectangle 57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3" name="Rounded Rectangle 57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4" name="Rounded Rectangle 57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5" name="Rounded Rectangle 57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6" name="Rounded Rectangle 57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7" name="Rounded Rectangle 57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8" name="Rounded Rectangle 57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9" name="Rounded Rectangle 57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0" name="Rounded Rectangle 57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1" name="Rounded Rectangle 58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2" name="Rounded Rectangle 58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3" name="Rounded Rectangle 58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4" name="Rounded Rectangle 58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5" name="Rounded Rectangle 58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6" name="Rounded Rectangle 58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7" name="Rounded Rectangle 58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8" name="Rounded Rectangle 58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9" name="Rounded Rectangle 58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0" name="Rounded Rectangle 58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1" name="Rounded Rectangle 59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2" name="Rounded Rectangle 59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3" name="Rounded Rectangle 59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4" name="Rounded Rectangle 59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5" name="Rounded Rectangle 59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6" name="Rounded Rectangle 59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7" name="Rounded Rectangle 59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8" name="Rounded Rectangle 59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9" name="Rounded Rectangle 59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0" name="Rounded Rectangle 59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1" name="Rounded Rectangle 60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2" name="Rounded Rectangle 60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3" name="Rounded Rectangle 60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4" name="Rounded Rectangle 60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5" name="Rounded Rectangle 60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6" name="Rounded Rectangle 60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7" name="Rounded Rectangle 60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8" name="Rounded Rectangle 60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9" name="Rounded Rectangle 60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0" name="Rounded Rectangle 60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1" name="Rounded Rectangle 61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2" name="Rounded Rectangle 61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3" name="Rounded Rectangle 61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4" name="Rounded Rectangle 61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5" name="Rounded Rectangle 61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6" name="Rounded Rectangle 61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7" name="Rounded Rectangle 61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8" name="Rounded Rectangle 61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9" name="Rounded Rectangle 61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0" name="Rounded Rectangle 61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1" name="Rounded Rectangle 62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2" name="Rounded Rectangle 62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3" name="Rounded Rectangle 62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4" name="Rounded Rectangle 62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5" name="Rounded Rectangle 62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6" name="Rounded Rectangle 62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7" name="Rounded Rectangle 62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8" name="Rounded Rectangle 62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9" name="Rounded Rectangle 62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0" name="Rounded Rectangle 62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1" name="Rounded Rectangle 63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2" name="Rounded Rectangle 63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3" name="Rounded Rectangle 63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4" name="Rounded Rectangle 63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5" name="Rounded Rectangle 63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6" name="Rounded Rectangle 63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7" name="Rounded Rectangle 63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8" name="Rounded Rectangle 63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9" name="Rounded Rectangle 63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0" name="Rounded Rectangle 63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1" name="Rounded Rectangle 64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2" name="Rounded Rectangle 64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3" name="Rounded Rectangle 64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4" name="Rounded Rectangle 64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5" name="Rounded Rectangle 64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6" name="Rounded Rectangle 64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7" name="Rounded Rectangle 64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8" name="Rounded Rectangle 64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9" name="Rounded Rectangle 64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0" name="Rounded Rectangle 64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1" name="Rounded Rectangle 65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2" name="Rounded Rectangle 65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3" name="Rounded Rectangle 65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4" name="Rounded Rectangle 65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5" name="Rounded Rectangle 65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6" name="Rounded Rectangle 65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7" name="Rounded Rectangle 65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8" name="Rounded Rectangle 65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9" name="Rounded Rectangle 65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0" name="Rounded Rectangle 65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1" name="Rounded Rectangle 66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2" name="Rounded Rectangle 66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3" name="Rounded Rectangle 66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4" name="Rounded Rectangle 663"/>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5" name="Rounded Rectangle 664"/>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6" name="Rounded Rectangle 665"/>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7" name="Rounded Rectangle 666"/>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8" name="Rounded Rectangle 667"/>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9" name="Rounded Rectangle 668"/>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0" name="Rounded Rectangle 669"/>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1" name="Rounded Rectangle 670"/>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2" name="Rounded Rectangle 671"/>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3" name="Rounded Rectangle 672"/>
          <p:cNvSpPr/>
          <p:nvPr/>
        </p:nvSpPr>
        <p:spPr>
          <a:xfrm>
            <a:off x="7325626" y="413166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74" name="Oval 673"/>
          <p:cNvSpPr/>
          <p:nvPr/>
        </p:nvSpPr>
        <p:spPr>
          <a:xfrm>
            <a:off x="7020826" y="3802923"/>
            <a:ext cx="1840952"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39631921"/>
      </p:ext>
    </p:extLst>
  </p:cSld>
  <p:clrMapOvr>
    <a:masterClrMapping/>
  </p:clrMapOvr>
  <p:timing>
    <p:tnLst>
      <p:par>
        <p:cTn id="1" dur="indefinite" restart="never" nodeType="tmRoot">
          <p:childTnLst>
            <p:video>
              <p:cMediaNode vol="80000">
                <p:cTn id="2" fill="hold" display="0">
                  <p:stCondLst>
                    <p:cond delay="indefinite"/>
                  </p:stCondLst>
                </p:cTn>
                <p:tgtEl>
                  <p:spTgt spid="48"/>
                </p:tgtEl>
              </p:cMediaNode>
            </p:video>
            <p:video>
              <p:cMediaNode vol="80000">
                <p:cTn id="3" fill="hold" display="0">
                  <p:stCondLst>
                    <p:cond delay="indefinite"/>
                  </p:stCondLst>
                </p:cTn>
                <p:tgtEl>
                  <p:spTgt spid="65"/>
                </p:tgtEl>
              </p:cMediaNode>
            </p:video>
            <p:seq concurrent="1" nextAc="seek">
              <p:cTn id="4" restart="whenNotActive" fill="hold" evtFilter="cancelBubble" nodeType="interactiveSeq">
                <p:stCondLst>
                  <p:cond evt="onClick" delay="0">
                    <p:tgtEl>
                      <p:spTgt spid="674"/>
                    </p:tgtEl>
                  </p:cond>
                </p:stCondLst>
                <p:endSync evt="end" delay="0">
                  <p:rtn val="all"/>
                </p:endSync>
                <p:childTnLst>
                  <p:par>
                    <p:cTn id="5" fill="hold">
                      <p:stCondLst>
                        <p:cond delay="0"/>
                      </p:stCondLst>
                      <p:childTnLst>
                        <p:par>
                          <p:cTn id="6" fill="hold">
                            <p:stCondLst>
                              <p:cond delay="0"/>
                            </p:stCondLst>
                            <p:childTnLst>
                              <p:par>
                                <p:cTn id="7" presetID="4" presetClass="exit" presetSubtype="16" fill="hold" grpId="0" nodeType="clickEffect">
                                  <p:stCondLst>
                                    <p:cond delay="0"/>
                                  </p:stCondLst>
                                  <p:childTnLst>
                                    <p:animEffect transition="out" filter="box(in)">
                                      <p:cBhvr>
                                        <p:cTn id="8" dur="500"/>
                                        <p:tgtEl>
                                          <p:spTgt spid="674"/>
                                        </p:tgtEl>
                                      </p:cBhvr>
                                    </p:animEffect>
                                    <p:set>
                                      <p:cBhvr>
                                        <p:cTn id="9" dur="1" fill="hold">
                                          <p:stCondLst>
                                            <p:cond delay="499"/>
                                          </p:stCondLst>
                                        </p:cTn>
                                        <p:tgtEl>
                                          <p:spTgt spid="674"/>
                                        </p:tgtEl>
                                        <p:attrNameLst>
                                          <p:attrName>style.visibility</p:attrName>
                                        </p:attrNameLst>
                                      </p:cBhvr>
                                      <p:to>
                                        <p:strVal val="hidden"/>
                                      </p:to>
                                    </p:set>
                                  </p:childTnLst>
                                </p:cTn>
                              </p:par>
                            </p:childTnLst>
                          </p:cTn>
                        </p:par>
                        <p:par>
                          <p:cTn id="10" fill="hold">
                            <p:stCondLst>
                              <p:cond delay="500"/>
                            </p:stCondLst>
                            <p:childTnLst>
                              <p:par>
                                <p:cTn id="11" presetID="11" presetClass="entr" presetSubtype="0" fill="hold" grpId="0" nodeType="afterEffect">
                                  <p:stCondLst>
                                    <p:cond delay="0"/>
                                  </p:stCondLst>
                                  <p:childTnLst>
                                    <p:set>
                                      <p:cBhvr>
                                        <p:cTn id="12" dur="1000">
                                          <p:stCondLst>
                                            <p:cond delay="0"/>
                                          </p:stCondLst>
                                        </p:cTn>
                                        <p:tgtEl>
                                          <p:spTgt spid="37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childTnLst>
                          </p:cTn>
                        </p:par>
                        <p:par>
                          <p:cTn id="13" fill="hold">
                            <p:stCondLst>
                              <p:cond delay="1500"/>
                            </p:stCondLst>
                            <p:childTnLst>
                              <p:par>
                                <p:cTn id="14" presetID="11" presetClass="entr" presetSubtype="0" fill="hold" grpId="0" nodeType="afterEffect">
                                  <p:stCondLst>
                                    <p:cond delay="0"/>
                                  </p:stCondLst>
                                  <p:childTnLst>
                                    <p:set>
                                      <p:cBhvr>
                                        <p:cTn id="15" dur="1000">
                                          <p:stCondLst>
                                            <p:cond delay="0"/>
                                          </p:stCondLst>
                                        </p:cTn>
                                        <p:tgtEl>
                                          <p:spTgt spid="37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par>
                          <p:cTn id="16" fill="hold">
                            <p:stCondLst>
                              <p:cond delay="2500"/>
                            </p:stCondLst>
                            <p:childTnLst>
                              <p:par>
                                <p:cTn id="17" presetID="11" presetClass="entr" presetSubtype="0" fill="hold" grpId="0" nodeType="afterEffect">
                                  <p:stCondLst>
                                    <p:cond delay="0"/>
                                  </p:stCondLst>
                                  <p:childTnLst>
                                    <p:set>
                                      <p:cBhvr>
                                        <p:cTn id="18" dur="1000">
                                          <p:stCondLst>
                                            <p:cond delay="0"/>
                                          </p:stCondLst>
                                        </p:cTn>
                                        <p:tgtEl>
                                          <p:spTgt spid="37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19" fill="hold">
                            <p:stCondLst>
                              <p:cond delay="3500"/>
                            </p:stCondLst>
                            <p:childTnLst>
                              <p:par>
                                <p:cTn id="20" presetID="11" presetClass="entr" presetSubtype="0" fill="hold" grpId="0" nodeType="afterEffect">
                                  <p:stCondLst>
                                    <p:cond delay="0"/>
                                  </p:stCondLst>
                                  <p:childTnLst>
                                    <p:set>
                                      <p:cBhvr>
                                        <p:cTn id="21" dur="1000">
                                          <p:stCondLst>
                                            <p:cond delay="0"/>
                                          </p:stCondLst>
                                        </p:cTn>
                                        <p:tgtEl>
                                          <p:spTgt spid="37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par>
                          <p:cTn id="22" fill="hold">
                            <p:stCondLst>
                              <p:cond delay="4500"/>
                            </p:stCondLst>
                            <p:childTnLst>
                              <p:par>
                                <p:cTn id="23" presetID="11" presetClass="entr" presetSubtype="0" fill="hold" grpId="0" nodeType="afterEffect">
                                  <p:stCondLst>
                                    <p:cond delay="0"/>
                                  </p:stCondLst>
                                  <p:childTnLst>
                                    <p:set>
                                      <p:cBhvr>
                                        <p:cTn id="24" dur="1000">
                                          <p:stCondLst>
                                            <p:cond delay="0"/>
                                          </p:stCondLst>
                                        </p:cTn>
                                        <p:tgtEl>
                                          <p:spTgt spid="37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par>
                          <p:cTn id="25" fill="hold">
                            <p:stCondLst>
                              <p:cond delay="5500"/>
                            </p:stCondLst>
                            <p:childTnLst>
                              <p:par>
                                <p:cTn id="26" presetID="11" presetClass="entr" presetSubtype="0" fill="hold" grpId="0" nodeType="afterEffect">
                                  <p:stCondLst>
                                    <p:cond delay="0"/>
                                  </p:stCondLst>
                                  <p:childTnLst>
                                    <p:set>
                                      <p:cBhvr>
                                        <p:cTn id="27" dur="1000">
                                          <p:stCondLst>
                                            <p:cond delay="0"/>
                                          </p:stCondLst>
                                        </p:cTn>
                                        <p:tgtEl>
                                          <p:spTgt spid="37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6500"/>
                            </p:stCondLst>
                            <p:childTnLst>
                              <p:par>
                                <p:cTn id="29" presetID="11" presetClass="entr" presetSubtype="0" fill="hold" grpId="0" nodeType="afterEffect">
                                  <p:stCondLst>
                                    <p:cond delay="0"/>
                                  </p:stCondLst>
                                  <p:childTnLst>
                                    <p:set>
                                      <p:cBhvr>
                                        <p:cTn id="30" dur="1000">
                                          <p:stCondLst>
                                            <p:cond delay="0"/>
                                          </p:stCondLst>
                                        </p:cTn>
                                        <p:tgtEl>
                                          <p:spTgt spid="37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1" fill="hold">
                            <p:stCondLst>
                              <p:cond delay="7500"/>
                            </p:stCondLst>
                            <p:childTnLst>
                              <p:par>
                                <p:cTn id="32" presetID="11" presetClass="entr" presetSubtype="0" fill="hold" grpId="0" nodeType="afterEffect">
                                  <p:stCondLst>
                                    <p:cond delay="0"/>
                                  </p:stCondLst>
                                  <p:childTnLst>
                                    <p:set>
                                      <p:cBhvr>
                                        <p:cTn id="33" dur="1000">
                                          <p:stCondLst>
                                            <p:cond delay="0"/>
                                          </p:stCondLst>
                                        </p:cTn>
                                        <p:tgtEl>
                                          <p:spTgt spid="38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4" fill="hold">
                            <p:stCondLst>
                              <p:cond delay="8500"/>
                            </p:stCondLst>
                            <p:childTnLst>
                              <p:par>
                                <p:cTn id="35" presetID="11" presetClass="entr" presetSubtype="0" fill="hold" grpId="0" nodeType="afterEffect">
                                  <p:stCondLst>
                                    <p:cond delay="0"/>
                                  </p:stCondLst>
                                  <p:childTnLst>
                                    <p:set>
                                      <p:cBhvr>
                                        <p:cTn id="36" dur="1000">
                                          <p:stCondLst>
                                            <p:cond delay="0"/>
                                          </p:stCondLst>
                                        </p:cTn>
                                        <p:tgtEl>
                                          <p:spTgt spid="38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par>
                          <p:cTn id="37" fill="hold">
                            <p:stCondLst>
                              <p:cond delay="9500"/>
                            </p:stCondLst>
                            <p:childTnLst>
                              <p:par>
                                <p:cTn id="38" presetID="11" presetClass="entr" presetSubtype="0" fill="hold" grpId="0" nodeType="afterEffect">
                                  <p:stCondLst>
                                    <p:cond delay="0"/>
                                  </p:stCondLst>
                                  <p:childTnLst>
                                    <p:set>
                                      <p:cBhvr>
                                        <p:cTn id="39" dur="1000">
                                          <p:stCondLst>
                                            <p:cond delay="0"/>
                                          </p:stCondLst>
                                        </p:cTn>
                                        <p:tgtEl>
                                          <p:spTgt spid="38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par>
                          <p:cTn id="40" fill="hold">
                            <p:stCondLst>
                              <p:cond delay="10500"/>
                            </p:stCondLst>
                            <p:childTnLst>
                              <p:par>
                                <p:cTn id="41" presetID="11" presetClass="entr" presetSubtype="0" fill="hold" grpId="0" nodeType="afterEffect">
                                  <p:stCondLst>
                                    <p:cond delay="0"/>
                                  </p:stCondLst>
                                  <p:childTnLst>
                                    <p:set>
                                      <p:cBhvr>
                                        <p:cTn id="42" dur="1000">
                                          <p:stCondLst>
                                            <p:cond delay="0"/>
                                          </p:stCondLst>
                                        </p:cTn>
                                        <p:tgtEl>
                                          <p:spTgt spid="383"/>
                                        </p:tgtEl>
                                        <p:attrNameLst>
                                          <p:attrName>style.visibility</p:attrName>
                                        </p:attrNameLst>
                                      </p:cBhvr>
                                      <p:to>
                                        <p:strVal val="visible"/>
                                      </p:to>
                                    </p:set>
                                  </p:childTnLst>
                                </p:cTn>
                              </p:par>
                            </p:childTnLst>
                          </p:cTn>
                        </p:par>
                        <p:par>
                          <p:cTn id="43" fill="hold">
                            <p:stCondLst>
                              <p:cond delay="11500"/>
                            </p:stCondLst>
                            <p:childTnLst>
                              <p:par>
                                <p:cTn id="44" presetID="11" presetClass="entr" presetSubtype="0" fill="hold" grpId="0" nodeType="afterEffect">
                                  <p:stCondLst>
                                    <p:cond delay="0"/>
                                  </p:stCondLst>
                                  <p:childTnLst>
                                    <p:set>
                                      <p:cBhvr>
                                        <p:cTn id="45" dur="1000">
                                          <p:stCondLst>
                                            <p:cond delay="0"/>
                                          </p:stCondLst>
                                        </p:cTn>
                                        <p:tgtEl>
                                          <p:spTgt spid="384"/>
                                        </p:tgtEl>
                                        <p:attrNameLst>
                                          <p:attrName>style.visibility</p:attrName>
                                        </p:attrNameLst>
                                      </p:cBhvr>
                                      <p:to>
                                        <p:strVal val="visible"/>
                                      </p:to>
                                    </p:set>
                                  </p:childTnLst>
                                </p:cTn>
                              </p:par>
                            </p:childTnLst>
                          </p:cTn>
                        </p:par>
                        <p:par>
                          <p:cTn id="46" fill="hold">
                            <p:stCondLst>
                              <p:cond delay="12500"/>
                            </p:stCondLst>
                            <p:childTnLst>
                              <p:par>
                                <p:cTn id="47" presetID="11" presetClass="entr" presetSubtype="0" fill="hold" grpId="0" nodeType="afterEffect">
                                  <p:stCondLst>
                                    <p:cond delay="0"/>
                                  </p:stCondLst>
                                  <p:childTnLst>
                                    <p:set>
                                      <p:cBhvr>
                                        <p:cTn id="48" dur="1000">
                                          <p:stCondLst>
                                            <p:cond delay="0"/>
                                          </p:stCondLst>
                                        </p:cTn>
                                        <p:tgtEl>
                                          <p:spTgt spid="385"/>
                                        </p:tgtEl>
                                        <p:attrNameLst>
                                          <p:attrName>style.visibility</p:attrName>
                                        </p:attrNameLst>
                                      </p:cBhvr>
                                      <p:to>
                                        <p:strVal val="visible"/>
                                      </p:to>
                                    </p:set>
                                  </p:childTnLst>
                                </p:cTn>
                              </p:par>
                            </p:childTnLst>
                          </p:cTn>
                        </p:par>
                        <p:par>
                          <p:cTn id="49" fill="hold">
                            <p:stCondLst>
                              <p:cond delay="13500"/>
                            </p:stCondLst>
                            <p:childTnLst>
                              <p:par>
                                <p:cTn id="50" presetID="11" presetClass="entr" presetSubtype="0" fill="hold" grpId="0" nodeType="afterEffect">
                                  <p:stCondLst>
                                    <p:cond delay="0"/>
                                  </p:stCondLst>
                                  <p:childTnLst>
                                    <p:set>
                                      <p:cBhvr>
                                        <p:cTn id="51" dur="1000">
                                          <p:stCondLst>
                                            <p:cond delay="0"/>
                                          </p:stCondLst>
                                        </p:cTn>
                                        <p:tgtEl>
                                          <p:spTgt spid="386"/>
                                        </p:tgtEl>
                                        <p:attrNameLst>
                                          <p:attrName>style.visibility</p:attrName>
                                        </p:attrNameLst>
                                      </p:cBhvr>
                                      <p:to>
                                        <p:strVal val="visible"/>
                                      </p:to>
                                    </p:set>
                                  </p:childTnLst>
                                </p:cTn>
                              </p:par>
                            </p:childTnLst>
                          </p:cTn>
                        </p:par>
                        <p:par>
                          <p:cTn id="52" fill="hold">
                            <p:stCondLst>
                              <p:cond delay="14500"/>
                            </p:stCondLst>
                            <p:childTnLst>
                              <p:par>
                                <p:cTn id="53" presetID="11" presetClass="entr" presetSubtype="0" fill="hold" grpId="0" nodeType="afterEffect">
                                  <p:stCondLst>
                                    <p:cond delay="0"/>
                                  </p:stCondLst>
                                  <p:childTnLst>
                                    <p:set>
                                      <p:cBhvr>
                                        <p:cTn id="54" dur="1000">
                                          <p:stCondLst>
                                            <p:cond delay="0"/>
                                          </p:stCondLst>
                                        </p:cTn>
                                        <p:tgtEl>
                                          <p:spTgt spid="387"/>
                                        </p:tgtEl>
                                        <p:attrNameLst>
                                          <p:attrName>style.visibility</p:attrName>
                                        </p:attrNameLst>
                                      </p:cBhvr>
                                      <p:to>
                                        <p:strVal val="visible"/>
                                      </p:to>
                                    </p:set>
                                  </p:childTnLst>
                                </p:cTn>
                              </p:par>
                            </p:childTnLst>
                          </p:cTn>
                        </p:par>
                        <p:par>
                          <p:cTn id="55" fill="hold">
                            <p:stCondLst>
                              <p:cond delay="15500"/>
                            </p:stCondLst>
                            <p:childTnLst>
                              <p:par>
                                <p:cTn id="56" presetID="11" presetClass="entr" presetSubtype="0" fill="hold" grpId="0" nodeType="afterEffect">
                                  <p:stCondLst>
                                    <p:cond delay="0"/>
                                  </p:stCondLst>
                                  <p:childTnLst>
                                    <p:set>
                                      <p:cBhvr>
                                        <p:cTn id="57" dur="1000">
                                          <p:stCondLst>
                                            <p:cond delay="0"/>
                                          </p:stCondLst>
                                        </p:cTn>
                                        <p:tgtEl>
                                          <p:spTgt spid="388"/>
                                        </p:tgtEl>
                                        <p:attrNameLst>
                                          <p:attrName>style.visibility</p:attrName>
                                        </p:attrNameLst>
                                      </p:cBhvr>
                                      <p:to>
                                        <p:strVal val="visible"/>
                                      </p:to>
                                    </p:set>
                                  </p:childTnLst>
                                </p:cTn>
                              </p:par>
                            </p:childTnLst>
                          </p:cTn>
                        </p:par>
                        <p:par>
                          <p:cTn id="58" fill="hold">
                            <p:stCondLst>
                              <p:cond delay="16500"/>
                            </p:stCondLst>
                            <p:childTnLst>
                              <p:par>
                                <p:cTn id="59" presetID="11" presetClass="entr" presetSubtype="0" fill="hold" grpId="0" nodeType="afterEffect">
                                  <p:stCondLst>
                                    <p:cond delay="0"/>
                                  </p:stCondLst>
                                  <p:childTnLst>
                                    <p:set>
                                      <p:cBhvr>
                                        <p:cTn id="60" dur="1000">
                                          <p:stCondLst>
                                            <p:cond delay="0"/>
                                          </p:stCondLst>
                                        </p:cTn>
                                        <p:tgtEl>
                                          <p:spTgt spid="389"/>
                                        </p:tgtEl>
                                        <p:attrNameLst>
                                          <p:attrName>style.visibility</p:attrName>
                                        </p:attrNameLst>
                                      </p:cBhvr>
                                      <p:to>
                                        <p:strVal val="visible"/>
                                      </p:to>
                                    </p:set>
                                  </p:childTnLst>
                                </p:cTn>
                              </p:par>
                            </p:childTnLst>
                          </p:cTn>
                        </p:par>
                        <p:par>
                          <p:cTn id="61" fill="hold">
                            <p:stCondLst>
                              <p:cond delay="17500"/>
                            </p:stCondLst>
                            <p:childTnLst>
                              <p:par>
                                <p:cTn id="62" presetID="11" presetClass="entr" presetSubtype="0" fill="hold" grpId="0" nodeType="afterEffect">
                                  <p:stCondLst>
                                    <p:cond delay="0"/>
                                  </p:stCondLst>
                                  <p:childTnLst>
                                    <p:set>
                                      <p:cBhvr>
                                        <p:cTn id="63" dur="1000">
                                          <p:stCondLst>
                                            <p:cond delay="0"/>
                                          </p:stCondLst>
                                        </p:cTn>
                                        <p:tgtEl>
                                          <p:spTgt spid="390"/>
                                        </p:tgtEl>
                                        <p:attrNameLst>
                                          <p:attrName>style.visibility</p:attrName>
                                        </p:attrNameLst>
                                      </p:cBhvr>
                                      <p:to>
                                        <p:strVal val="visible"/>
                                      </p:to>
                                    </p:set>
                                  </p:childTnLst>
                                </p:cTn>
                              </p:par>
                            </p:childTnLst>
                          </p:cTn>
                        </p:par>
                        <p:par>
                          <p:cTn id="64" fill="hold">
                            <p:stCondLst>
                              <p:cond delay="18500"/>
                            </p:stCondLst>
                            <p:childTnLst>
                              <p:par>
                                <p:cTn id="65" presetID="11" presetClass="entr" presetSubtype="0" fill="hold" grpId="0" nodeType="afterEffect">
                                  <p:stCondLst>
                                    <p:cond delay="0"/>
                                  </p:stCondLst>
                                  <p:childTnLst>
                                    <p:set>
                                      <p:cBhvr>
                                        <p:cTn id="66" dur="1000">
                                          <p:stCondLst>
                                            <p:cond delay="0"/>
                                          </p:stCondLst>
                                        </p:cTn>
                                        <p:tgtEl>
                                          <p:spTgt spid="391"/>
                                        </p:tgtEl>
                                        <p:attrNameLst>
                                          <p:attrName>style.visibility</p:attrName>
                                        </p:attrNameLst>
                                      </p:cBhvr>
                                      <p:to>
                                        <p:strVal val="visible"/>
                                      </p:to>
                                    </p:set>
                                  </p:childTnLst>
                                </p:cTn>
                              </p:par>
                            </p:childTnLst>
                          </p:cTn>
                        </p:par>
                        <p:par>
                          <p:cTn id="67" fill="hold">
                            <p:stCondLst>
                              <p:cond delay="19500"/>
                            </p:stCondLst>
                            <p:childTnLst>
                              <p:par>
                                <p:cTn id="68" presetID="11" presetClass="entr" presetSubtype="0" fill="hold" grpId="0" nodeType="afterEffect">
                                  <p:stCondLst>
                                    <p:cond delay="0"/>
                                  </p:stCondLst>
                                  <p:childTnLst>
                                    <p:set>
                                      <p:cBhvr>
                                        <p:cTn id="69" dur="1000">
                                          <p:stCondLst>
                                            <p:cond delay="0"/>
                                          </p:stCondLst>
                                        </p:cTn>
                                        <p:tgtEl>
                                          <p:spTgt spid="392"/>
                                        </p:tgtEl>
                                        <p:attrNameLst>
                                          <p:attrName>style.visibility</p:attrName>
                                        </p:attrNameLst>
                                      </p:cBhvr>
                                      <p:to>
                                        <p:strVal val="visible"/>
                                      </p:to>
                                    </p:set>
                                  </p:childTnLst>
                                </p:cTn>
                              </p:par>
                            </p:childTnLst>
                          </p:cTn>
                        </p:par>
                        <p:par>
                          <p:cTn id="70" fill="hold">
                            <p:stCondLst>
                              <p:cond delay="20500"/>
                            </p:stCondLst>
                            <p:childTnLst>
                              <p:par>
                                <p:cTn id="71" presetID="11" presetClass="entr" presetSubtype="0" fill="hold" grpId="0" nodeType="afterEffect">
                                  <p:stCondLst>
                                    <p:cond delay="0"/>
                                  </p:stCondLst>
                                  <p:childTnLst>
                                    <p:set>
                                      <p:cBhvr>
                                        <p:cTn id="72" dur="1000">
                                          <p:stCondLst>
                                            <p:cond delay="0"/>
                                          </p:stCondLst>
                                        </p:cTn>
                                        <p:tgtEl>
                                          <p:spTgt spid="393"/>
                                        </p:tgtEl>
                                        <p:attrNameLst>
                                          <p:attrName>style.visibility</p:attrName>
                                        </p:attrNameLst>
                                      </p:cBhvr>
                                      <p:to>
                                        <p:strVal val="visible"/>
                                      </p:to>
                                    </p:set>
                                  </p:childTnLst>
                                </p:cTn>
                              </p:par>
                            </p:childTnLst>
                          </p:cTn>
                        </p:par>
                        <p:par>
                          <p:cTn id="73" fill="hold">
                            <p:stCondLst>
                              <p:cond delay="21500"/>
                            </p:stCondLst>
                            <p:childTnLst>
                              <p:par>
                                <p:cTn id="74" presetID="11" presetClass="entr" presetSubtype="0" fill="hold" grpId="0" nodeType="afterEffect">
                                  <p:stCondLst>
                                    <p:cond delay="0"/>
                                  </p:stCondLst>
                                  <p:childTnLst>
                                    <p:set>
                                      <p:cBhvr>
                                        <p:cTn id="75" dur="1000">
                                          <p:stCondLst>
                                            <p:cond delay="0"/>
                                          </p:stCondLst>
                                        </p:cTn>
                                        <p:tgtEl>
                                          <p:spTgt spid="394"/>
                                        </p:tgtEl>
                                        <p:attrNameLst>
                                          <p:attrName>style.visibility</p:attrName>
                                        </p:attrNameLst>
                                      </p:cBhvr>
                                      <p:to>
                                        <p:strVal val="visible"/>
                                      </p:to>
                                    </p:set>
                                  </p:childTnLst>
                                </p:cTn>
                              </p:par>
                            </p:childTnLst>
                          </p:cTn>
                        </p:par>
                        <p:par>
                          <p:cTn id="76" fill="hold">
                            <p:stCondLst>
                              <p:cond delay="22500"/>
                            </p:stCondLst>
                            <p:childTnLst>
                              <p:par>
                                <p:cTn id="77" presetID="11" presetClass="entr" presetSubtype="0" fill="hold" grpId="0" nodeType="afterEffect">
                                  <p:stCondLst>
                                    <p:cond delay="0"/>
                                  </p:stCondLst>
                                  <p:childTnLst>
                                    <p:set>
                                      <p:cBhvr>
                                        <p:cTn id="78" dur="1000">
                                          <p:stCondLst>
                                            <p:cond delay="0"/>
                                          </p:stCondLst>
                                        </p:cTn>
                                        <p:tgtEl>
                                          <p:spTgt spid="395"/>
                                        </p:tgtEl>
                                        <p:attrNameLst>
                                          <p:attrName>style.visibility</p:attrName>
                                        </p:attrNameLst>
                                      </p:cBhvr>
                                      <p:to>
                                        <p:strVal val="visible"/>
                                      </p:to>
                                    </p:set>
                                  </p:childTnLst>
                                </p:cTn>
                              </p:par>
                            </p:childTnLst>
                          </p:cTn>
                        </p:par>
                        <p:par>
                          <p:cTn id="79" fill="hold">
                            <p:stCondLst>
                              <p:cond delay="23500"/>
                            </p:stCondLst>
                            <p:childTnLst>
                              <p:par>
                                <p:cTn id="80" presetID="11" presetClass="entr" presetSubtype="0" fill="hold" grpId="0" nodeType="afterEffect">
                                  <p:stCondLst>
                                    <p:cond delay="0"/>
                                  </p:stCondLst>
                                  <p:childTnLst>
                                    <p:set>
                                      <p:cBhvr>
                                        <p:cTn id="81" dur="1000">
                                          <p:stCondLst>
                                            <p:cond delay="0"/>
                                          </p:stCondLst>
                                        </p:cTn>
                                        <p:tgtEl>
                                          <p:spTgt spid="396"/>
                                        </p:tgtEl>
                                        <p:attrNameLst>
                                          <p:attrName>style.visibility</p:attrName>
                                        </p:attrNameLst>
                                      </p:cBhvr>
                                      <p:to>
                                        <p:strVal val="visible"/>
                                      </p:to>
                                    </p:set>
                                  </p:childTnLst>
                                </p:cTn>
                              </p:par>
                            </p:childTnLst>
                          </p:cTn>
                        </p:par>
                        <p:par>
                          <p:cTn id="82" fill="hold">
                            <p:stCondLst>
                              <p:cond delay="24500"/>
                            </p:stCondLst>
                            <p:childTnLst>
                              <p:par>
                                <p:cTn id="83" presetID="11" presetClass="entr" presetSubtype="0" fill="hold" grpId="0" nodeType="afterEffect">
                                  <p:stCondLst>
                                    <p:cond delay="0"/>
                                  </p:stCondLst>
                                  <p:childTnLst>
                                    <p:set>
                                      <p:cBhvr>
                                        <p:cTn id="84" dur="1000">
                                          <p:stCondLst>
                                            <p:cond delay="0"/>
                                          </p:stCondLst>
                                        </p:cTn>
                                        <p:tgtEl>
                                          <p:spTgt spid="397"/>
                                        </p:tgtEl>
                                        <p:attrNameLst>
                                          <p:attrName>style.visibility</p:attrName>
                                        </p:attrNameLst>
                                      </p:cBhvr>
                                      <p:to>
                                        <p:strVal val="visible"/>
                                      </p:to>
                                    </p:set>
                                  </p:childTnLst>
                                </p:cTn>
                              </p:par>
                            </p:childTnLst>
                          </p:cTn>
                        </p:par>
                        <p:par>
                          <p:cTn id="85" fill="hold">
                            <p:stCondLst>
                              <p:cond delay="25500"/>
                            </p:stCondLst>
                            <p:childTnLst>
                              <p:par>
                                <p:cTn id="86" presetID="11" presetClass="entr" presetSubtype="0" fill="hold" grpId="0" nodeType="afterEffect">
                                  <p:stCondLst>
                                    <p:cond delay="0"/>
                                  </p:stCondLst>
                                  <p:childTnLst>
                                    <p:set>
                                      <p:cBhvr>
                                        <p:cTn id="87" dur="1000">
                                          <p:stCondLst>
                                            <p:cond delay="0"/>
                                          </p:stCondLst>
                                        </p:cTn>
                                        <p:tgtEl>
                                          <p:spTgt spid="398"/>
                                        </p:tgtEl>
                                        <p:attrNameLst>
                                          <p:attrName>style.visibility</p:attrName>
                                        </p:attrNameLst>
                                      </p:cBhvr>
                                      <p:to>
                                        <p:strVal val="visible"/>
                                      </p:to>
                                    </p:set>
                                  </p:childTnLst>
                                </p:cTn>
                              </p:par>
                            </p:childTnLst>
                          </p:cTn>
                        </p:par>
                        <p:par>
                          <p:cTn id="88" fill="hold">
                            <p:stCondLst>
                              <p:cond delay="26500"/>
                            </p:stCondLst>
                            <p:childTnLst>
                              <p:par>
                                <p:cTn id="89" presetID="11" presetClass="entr" presetSubtype="0" fill="hold" grpId="0" nodeType="afterEffect">
                                  <p:stCondLst>
                                    <p:cond delay="0"/>
                                  </p:stCondLst>
                                  <p:childTnLst>
                                    <p:set>
                                      <p:cBhvr>
                                        <p:cTn id="90" dur="1000">
                                          <p:stCondLst>
                                            <p:cond delay="0"/>
                                          </p:stCondLst>
                                        </p:cTn>
                                        <p:tgtEl>
                                          <p:spTgt spid="399"/>
                                        </p:tgtEl>
                                        <p:attrNameLst>
                                          <p:attrName>style.visibility</p:attrName>
                                        </p:attrNameLst>
                                      </p:cBhvr>
                                      <p:to>
                                        <p:strVal val="visible"/>
                                      </p:to>
                                    </p:set>
                                  </p:childTnLst>
                                </p:cTn>
                              </p:par>
                            </p:childTnLst>
                          </p:cTn>
                        </p:par>
                        <p:par>
                          <p:cTn id="91" fill="hold">
                            <p:stCondLst>
                              <p:cond delay="27500"/>
                            </p:stCondLst>
                            <p:childTnLst>
                              <p:par>
                                <p:cTn id="92" presetID="11" presetClass="entr" presetSubtype="0" fill="hold" grpId="0" nodeType="afterEffect">
                                  <p:stCondLst>
                                    <p:cond delay="0"/>
                                  </p:stCondLst>
                                  <p:childTnLst>
                                    <p:set>
                                      <p:cBhvr>
                                        <p:cTn id="93" dur="1000">
                                          <p:stCondLst>
                                            <p:cond delay="0"/>
                                          </p:stCondLst>
                                        </p:cTn>
                                        <p:tgtEl>
                                          <p:spTgt spid="400"/>
                                        </p:tgtEl>
                                        <p:attrNameLst>
                                          <p:attrName>style.visibility</p:attrName>
                                        </p:attrNameLst>
                                      </p:cBhvr>
                                      <p:to>
                                        <p:strVal val="visible"/>
                                      </p:to>
                                    </p:set>
                                  </p:childTnLst>
                                </p:cTn>
                              </p:par>
                            </p:childTnLst>
                          </p:cTn>
                        </p:par>
                        <p:par>
                          <p:cTn id="94" fill="hold">
                            <p:stCondLst>
                              <p:cond delay="28500"/>
                            </p:stCondLst>
                            <p:childTnLst>
                              <p:par>
                                <p:cTn id="95" presetID="11" presetClass="entr" presetSubtype="0" fill="hold" grpId="0" nodeType="afterEffect">
                                  <p:stCondLst>
                                    <p:cond delay="0"/>
                                  </p:stCondLst>
                                  <p:childTnLst>
                                    <p:set>
                                      <p:cBhvr>
                                        <p:cTn id="96" dur="1000">
                                          <p:stCondLst>
                                            <p:cond delay="0"/>
                                          </p:stCondLst>
                                        </p:cTn>
                                        <p:tgtEl>
                                          <p:spTgt spid="401"/>
                                        </p:tgtEl>
                                        <p:attrNameLst>
                                          <p:attrName>style.visibility</p:attrName>
                                        </p:attrNameLst>
                                      </p:cBhvr>
                                      <p:to>
                                        <p:strVal val="visible"/>
                                      </p:to>
                                    </p:set>
                                  </p:childTnLst>
                                </p:cTn>
                              </p:par>
                            </p:childTnLst>
                          </p:cTn>
                        </p:par>
                        <p:par>
                          <p:cTn id="97" fill="hold">
                            <p:stCondLst>
                              <p:cond delay="29500"/>
                            </p:stCondLst>
                            <p:childTnLst>
                              <p:par>
                                <p:cTn id="98" presetID="11" presetClass="entr" presetSubtype="0" fill="hold" grpId="0" nodeType="afterEffect">
                                  <p:stCondLst>
                                    <p:cond delay="0"/>
                                  </p:stCondLst>
                                  <p:childTnLst>
                                    <p:set>
                                      <p:cBhvr>
                                        <p:cTn id="99" dur="1000">
                                          <p:stCondLst>
                                            <p:cond delay="0"/>
                                          </p:stCondLst>
                                        </p:cTn>
                                        <p:tgtEl>
                                          <p:spTgt spid="402"/>
                                        </p:tgtEl>
                                        <p:attrNameLst>
                                          <p:attrName>style.visibility</p:attrName>
                                        </p:attrNameLst>
                                      </p:cBhvr>
                                      <p:to>
                                        <p:strVal val="visible"/>
                                      </p:to>
                                    </p:set>
                                  </p:childTnLst>
                                </p:cTn>
                              </p:par>
                            </p:childTnLst>
                          </p:cTn>
                        </p:par>
                        <p:par>
                          <p:cTn id="100" fill="hold">
                            <p:stCondLst>
                              <p:cond delay="30500"/>
                            </p:stCondLst>
                            <p:childTnLst>
                              <p:par>
                                <p:cTn id="101" presetID="11" presetClass="entr" presetSubtype="0" fill="hold" grpId="0" nodeType="afterEffect">
                                  <p:stCondLst>
                                    <p:cond delay="0"/>
                                  </p:stCondLst>
                                  <p:childTnLst>
                                    <p:set>
                                      <p:cBhvr>
                                        <p:cTn id="102" dur="1000">
                                          <p:stCondLst>
                                            <p:cond delay="0"/>
                                          </p:stCondLst>
                                        </p:cTn>
                                        <p:tgtEl>
                                          <p:spTgt spid="403"/>
                                        </p:tgtEl>
                                        <p:attrNameLst>
                                          <p:attrName>style.visibility</p:attrName>
                                        </p:attrNameLst>
                                      </p:cBhvr>
                                      <p:to>
                                        <p:strVal val="visible"/>
                                      </p:to>
                                    </p:set>
                                  </p:childTnLst>
                                </p:cTn>
                              </p:par>
                            </p:childTnLst>
                          </p:cTn>
                        </p:par>
                        <p:par>
                          <p:cTn id="103" fill="hold">
                            <p:stCondLst>
                              <p:cond delay="31500"/>
                            </p:stCondLst>
                            <p:childTnLst>
                              <p:par>
                                <p:cTn id="104" presetID="11" presetClass="entr" presetSubtype="0" fill="hold" grpId="0" nodeType="afterEffect">
                                  <p:stCondLst>
                                    <p:cond delay="0"/>
                                  </p:stCondLst>
                                  <p:childTnLst>
                                    <p:set>
                                      <p:cBhvr>
                                        <p:cTn id="105" dur="1000">
                                          <p:stCondLst>
                                            <p:cond delay="0"/>
                                          </p:stCondLst>
                                        </p:cTn>
                                        <p:tgtEl>
                                          <p:spTgt spid="404"/>
                                        </p:tgtEl>
                                        <p:attrNameLst>
                                          <p:attrName>style.visibility</p:attrName>
                                        </p:attrNameLst>
                                      </p:cBhvr>
                                      <p:to>
                                        <p:strVal val="visible"/>
                                      </p:to>
                                    </p:set>
                                  </p:childTnLst>
                                </p:cTn>
                              </p:par>
                            </p:childTnLst>
                          </p:cTn>
                        </p:par>
                        <p:par>
                          <p:cTn id="106" fill="hold">
                            <p:stCondLst>
                              <p:cond delay="32500"/>
                            </p:stCondLst>
                            <p:childTnLst>
                              <p:par>
                                <p:cTn id="107" presetID="11" presetClass="entr" presetSubtype="0" fill="hold" grpId="0" nodeType="afterEffect">
                                  <p:stCondLst>
                                    <p:cond delay="0"/>
                                  </p:stCondLst>
                                  <p:childTnLst>
                                    <p:set>
                                      <p:cBhvr>
                                        <p:cTn id="108" dur="1000">
                                          <p:stCondLst>
                                            <p:cond delay="0"/>
                                          </p:stCondLst>
                                        </p:cTn>
                                        <p:tgtEl>
                                          <p:spTgt spid="405"/>
                                        </p:tgtEl>
                                        <p:attrNameLst>
                                          <p:attrName>style.visibility</p:attrName>
                                        </p:attrNameLst>
                                      </p:cBhvr>
                                      <p:to>
                                        <p:strVal val="visible"/>
                                      </p:to>
                                    </p:set>
                                  </p:childTnLst>
                                </p:cTn>
                              </p:par>
                            </p:childTnLst>
                          </p:cTn>
                        </p:par>
                        <p:par>
                          <p:cTn id="109" fill="hold">
                            <p:stCondLst>
                              <p:cond delay="33500"/>
                            </p:stCondLst>
                            <p:childTnLst>
                              <p:par>
                                <p:cTn id="110" presetID="11" presetClass="entr" presetSubtype="0" fill="hold" grpId="0" nodeType="afterEffect">
                                  <p:stCondLst>
                                    <p:cond delay="0"/>
                                  </p:stCondLst>
                                  <p:childTnLst>
                                    <p:set>
                                      <p:cBhvr>
                                        <p:cTn id="111" dur="1000">
                                          <p:stCondLst>
                                            <p:cond delay="0"/>
                                          </p:stCondLst>
                                        </p:cTn>
                                        <p:tgtEl>
                                          <p:spTgt spid="406"/>
                                        </p:tgtEl>
                                        <p:attrNameLst>
                                          <p:attrName>style.visibility</p:attrName>
                                        </p:attrNameLst>
                                      </p:cBhvr>
                                      <p:to>
                                        <p:strVal val="visible"/>
                                      </p:to>
                                    </p:set>
                                  </p:childTnLst>
                                </p:cTn>
                              </p:par>
                            </p:childTnLst>
                          </p:cTn>
                        </p:par>
                        <p:par>
                          <p:cTn id="112" fill="hold">
                            <p:stCondLst>
                              <p:cond delay="34500"/>
                            </p:stCondLst>
                            <p:childTnLst>
                              <p:par>
                                <p:cTn id="113" presetID="11" presetClass="entr" presetSubtype="0" fill="hold" grpId="0" nodeType="afterEffect">
                                  <p:stCondLst>
                                    <p:cond delay="0"/>
                                  </p:stCondLst>
                                  <p:childTnLst>
                                    <p:set>
                                      <p:cBhvr>
                                        <p:cTn id="114" dur="1000">
                                          <p:stCondLst>
                                            <p:cond delay="0"/>
                                          </p:stCondLst>
                                        </p:cTn>
                                        <p:tgtEl>
                                          <p:spTgt spid="407"/>
                                        </p:tgtEl>
                                        <p:attrNameLst>
                                          <p:attrName>style.visibility</p:attrName>
                                        </p:attrNameLst>
                                      </p:cBhvr>
                                      <p:to>
                                        <p:strVal val="visible"/>
                                      </p:to>
                                    </p:set>
                                  </p:childTnLst>
                                </p:cTn>
                              </p:par>
                            </p:childTnLst>
                          </p:cTn>
                        </p:par>
                        <p:par>
                          <p:cTn id="115" fill="hold">
                            <p:stCondLst>
                              <p:cond delay="35500"/>
                            </p:stCondLst>
                            <p:childTnLst>
                              <p:par>
                                <p:cTn id="116" presetID="11" presetClass="entr" presetSubtype="0" fill="hold" grpId="0" nodeType="afterEffect">
                                  <p:stCondLst>
                                    <p:cond delay="0"/>
                                  </p:stCondLst>
                                  <p:childTnLst>
                                    <p:set>
                                      <p:cBhvr>
                                        <p:cTn id="117" dur="1000">
                                          <p:stCondLst>
                                            <p:cond delay="0"/>
                                          </p:stCondLst>
                                        </p:cTn>
                                        <p:tgtEl>
                                          <p:spTgt spid="408"/>
                                        </p:tgtEl>
                                        <p:attrNameLst>
                                          <p:attrName>style.visibility</p:attrName>
                                        </p:attrNameLst>
                                      </p:cBhvr>
                                      <p:to>
                                        <p:strVal val="visible"/>
                                      </p:to>
                                    </p:set>
                                  </p:childTnLst>
                                </p:cTn>
                              </p:par>
                            </p:childTnLst>
                          </p:cTn>
                        </p:par>
                        <p:par>
                          <p:cTn id="118" fill="hold">
                            <p:stCondLst>
                              <p:cond delay="36500"/>
                            </p:stCondLst>
                            <p:childTnLst>
                              <p:par>
                                <p:cTn id="119" presetID="11" presetClass="entr" presetSubtype="0" fill="hold" grpId="0" nodeType="afterEffect">
                                  <p:stCondLst>
                                    <p:cond delay="0"/>
                                  </p:stCondLst>
                                  <p:childTnLst>
                                    <p:set>
                                      <p:cBhvr>
                                        <p:cTn id="120" dur="1000">
                                          <p:stCondLst>
                                            <p:cond delay="0"/>
                                          </p:stCondLst>
                                        </p:cTn>
                                        <p:tgtEl>
                                          <p:spTgt spid="409"/>
                                        </p:tgtEl>
                                        <p:attrNameLst>
                                          <p:attrName>style.visibility</p:attrName>
                                        </p:attrNameLst>
                                      </p:cBhvr>
                                      <p:to>
                                        <p:strVal val="visible"/>
                                      </p:to>
                                    </p:set>
                                  </p:childTnLst>
                                </p:cTn>
                              </p:par>
                            </p:childTnLst>
                          </p:cTn>
                        </p:par>
                        <p:par>
                          <p:cTn id="121" fill="hold">
                            <p:stCondLst>
                              <p:cond delay="37500"/>
                            </p:stCondLst>
                            <p:childTnLst>
                              <p:par>
                                <p:cTn id="122" presetID="11" presetClass="entr" presetSubtype="0" fill="hold" grpId="0" nodeType="afterEffect">
                                  <p:stCondLst>
                                    <p:cond delay="0"/>
                                  </p:stCondLst>
                                  <p:childTnLst>
                                    <p:set>
                                      <p:cBhvr>
                                        <p:cTn id="123" dur="1000">
                                          <p:stCondLst>
                                            <p:cond delay="0"/>
                                          </p:stCondLst>
                                        </p:cTn>
                                        <p:tgtEl>
                                          <p:spTgt spid="410"/>
                                        </p:tgtEl>
                                        <p:attrNameLst>
                                          <p:attrName>style.visibility</p:attrName>
                                        </p:attrNameLst>
                                      </p:cBhvr>
                                      <p:to>
                                        <p:strVal val="visible"/>
                                      </p:to>
                                    </p:set>
                                  </p:childTnLst>
                                </p:cTn>
                              </p:par>
                            </p:childTnLst>
                          </p:cTn>
                        </p:par>
                        <p:par>
                          <p:cTn id="124" fill="hold">
                            <p:stCondLst>
                              <p:cond delay="38500"/>
                            </p:stCondLst>
                            <p:childTnLst>
                              <p:par>
                                <p:cTn id="125" presetID="11" presetClass="entr" presetSubtype="0" fill="hold" grpId="0" nodeType="afterEffect">
                                  <p:stCondLst>
                                    <p:cond delay="0"/>
                                  </p:stCondLst>
                                  <p:childTnLst>
                                    <p:set>
                                      <p:cBhvr>
                                        <p:cTn id="126" dur="1000">
                                          <p:stCondLst>
                                            <p:cond delay="0"/>
                                          </p:stCondLst>
                                        </p:cTn>
                                        <p:tgtEl>
                                          <p:spTgt spid="411"/>
                                        </p:tgtEl>
                                        <p:attrNameLst>
                                          <p:attrName>style.visibility</p:attrName>
                                        </p:attrNameLst>
                                      </p:cBhvr>
                                      <p:to>
                                        <p:strVal val="visible"/>
                                      </p:to>
                                    </p:set>
                                  </p:childTnLst>
                                </p:cTn>
                              </p:par>
                            </p:childTnLst>
                          </p:cTn>
                        </p:par>
                        <p:par>
                          <p:cTn id="127" fill="hold">
                            <p:stCondLst>
                              <p:cond delay="39500"/>
                            </p:stCondLst>
                            <p:childTnLst>
                              <p:par>
                                <p:cTn id="128" presetID="11" presetClass="entr" presetSubtype="0" fill="hold" grpId="0" nodeType="afterEffect">
                                  <p:stCondLst>
                                    <p:cond delay="0"/>
                                  </p:stCondLst>
                                  <p:childTnLst>
                                    <p:set>
                                      <p:cBhvr>
                                        <p:cTn id="129" dur="1000">
                                          <p:stCondLst>
                                            <p:cond delay="0"/>
                                          </p:stCondLst>
                                        </p:cTn>
                                        <p:tgtEl>
                                          <p:spTgt spid="412"/>
                                        </p:tgtEl>
                                        <p:attrNameLst>
                                          <p:attrName>style.visibility</p:attrName>
                                        </p:attrNameLst>
                                      </p:cBhvr>
                                      <p:to>
                                        <p:strVal val="visible"/>
                                      </p:to>
                                    </p:set>
                                  </p:childTnLst>
                                </p:cTn>
                              </p:par>
                            </p:childTnLst>
                          </p:cTn>
                        </p:par>
                        <p:par>
                          <p:cTn id="130" fill="hold">
                            <p:stCondLst>
                              <p:cond delay="40500"/>
                            </p:stCondLst>
                            <p:childTnLst>
                              <p:par>
                                <p:cTn id="131" presetID="11" presetClass="entr" presetSubtype="0" fill="hold" grpId="0" nodeType="afterEffect">
                                  <p:stCondLst>
                                    <p:cond delay="0"/>
                                  </p:stCondLst>
                                  <p:childTnLst>
                                    <p:set>
                                      <p:cBhvr>
                                        <p:cTn id="132" dur="1000">
                                          <p:stCondLst>
                                            <p:cond delay="0"/>
                                          </p:stCondLst>
                                        </p:cTn>
                                        <p:tgtEl>
                                          <p:spTgt spid="413"/>
                                        </p:tgtEl>
                                        <p:attrNameLst>
                                          <p:attrName>style.visibility</p:attrName>
                                        </p:attrNameLst>
                                      </p:cBhvr>
                                      <p:to>
                                        <p:strVal val="visible"/>
                                      </p:to>
                                    </p:set>
                                  </p:childTnLst>
                                </p:cTn>
                              </p:par>
                            </p:childTnLst>
                          </p:cTn>
                        </p:par>
                        <p:par>
                          <p:cTn id="133" fill="hold">
                            <p:stCondLst>
                              <p:cond delay="41500"/>
                            </p:stCondLst>
                            <p:childTnLst>
                              <p:par>
                                <p:cTn id="134" presetID="11" presetClass="entr" presetSubtype="0" fill="hold" grpId="0" nodeType="afterEffect">
                                  <p:stCondLst>
                                    <p:cond delay="0"/>
                                  </p:stCondLst>
                                  <p:childTnLst>
                                    <p:set>
                                      <p:cBhvr>
                                        <p:cTn id="135" dur="1000">
                                          <p:stCondLst>
                                            <p:cond delay="0"/>
                                          </p:stCondLst>
                                        </p:cTn>
                                        <p:tgtEl>
                                          <p:spTgt spid="414"/>
                                        </p:tgtEl>
                                        <p:attrNameLst>
                                          <p:attrName>style.visibility</p:attrName>
                                        </p:attrNameLst>
                                      </p:cBhvr>
                                      <p:to>
                                        <p:strVal val="visible"/>
                                      </p:to>
                                    </p:set>
                                  </p:childTnLst>
                                </p:cTn>
                              </p:par>
                            </p:childTnLst>
                          </p:cTn>
                        </p:par>
                        <p:par>
                          <p:cTn id="136" fill="hold">
                            <p:stCondLst>
                              <p:cond delay="42500"/>
                            </p:stCondLst>
                            <p:childTnLst>
                              <p:par>
                                <p:cTn id="137" presetID="11" presetClass="entr" presetSubtype="0" fill="hold" grpId="0" nodeType="afterEffect">
                                  <p:stCondLst>
                                    <p:cond delay="0"/>
                                  </p:stCondLst>
                                  <p:childTnLst>
                                    <p:set>
                                      <p:cBhvr>
                                        <p:cTn id="138" dur="1000">
                                          <p:stCondLst>
                                            <p:cond delay="0"/>
                                          </p:stCondLst>
                                        </p:cTn>
                                        <p:tgtEl>
                                          <p:spTgt spid="415"/>
                                        </p:tgtEl>
                                        <p:attrNameLst>
                                          <p:attrName>style.visibility</p:attrName>
                                        </p:attrNameLst>
                                      </p:cBhvr>
                                      <p:to>
                                        <p:strVal val="visible"/>
                                      </p:to>
                                    </p:set>
                                  </p:childTnLst>
                                </p:cTn>
                              </p:par>
                            </p:childTnLst>
                          </p:cTn>
                        </p:par>
                        <p:par>
                          <p:cTn id="139" fill="hold">
                            <p:stCondLst>
                              <p:cond delay="43500"/>
                            </p:stCondLst>
                            <p:childTnLst>
                              <p:par>
                                <p:cTn id="140" presetID="11" presetClass="entr" presetSubtype="0" fill="hold" grpId="0" nodeType="afterEffect">
                                  <p:stCondLst>
                                    <p:cond delay="0"/>
                                  </p:stCondLst>
                                  <p:childTnLst>
                                    <p:set>
                                      <p:cBhvr>
                                        <p:cTn id="141" dur="1000">
                                          <p:stCondLst>
                                            <p:cond delay="0"/>
                                          </p:stCondLst>
                                        </p:cTn>
                                        <p:tgtEl>
                                          <p:spTgt spid="416"/>
                                        </p:tgtEl>
                                        <p:attrNameLst>
                                          <p:attrName>style.visibility</p:attrName>
                                        </p:attrNameLst>
                                      </p:cBhvr>
                                      <p:to>
                                        <p:strVal val="visible"/>
                                      </p:to>
                                    </p:set>
                                  </p:childTnLst>
                                </p:cTn>
                              </p:par>
                            </p:childTnLst>
                          </p:cTn>
                        </p:par>
                        <p:par>
                          <p:cTn id="142" fill="hold">
                            <p:stCondLst>
                              <p:cond delay="44500"/>
                            </p:stCondLst>
                            <p:childTnLst>
                              <p:par>
                                <p:cTn id="143" presetID="11" presetClass="entr" presetSubtype="0" fill="hold" grpId="0" nodeType="afterEffect">
                                  <p:stCondLst>
                                    <p:cond delay="0"/>
                                  </p:stCondLst>
                                  <p:childTnLst>
                                    <p:set>
                                      <p:cBhvr>
                                        <p:cTn id="144" dur="1000">
                                          <p:stCondLst>
                                            <p:cond delay="0"/>
                                          </p:stCondLst>
                                        </p:cTn>
                                        <p:tgtEl>
                                          <p:spTgt spid="417"/>
                                        </p:tgtEl>
                                        <p:attrNameLst>
                                          <p:attrName>style.visibility</p:attrName>
                                        </p:attrNameLst>
                                      </p:cBhvr>
                                      <p:to>
                                        <p:strVal val="visible"/>
                                      </p:to>
                                    </p:set>
                                  </p:childTnLst>
                                </p:cTn>
                              </p:par>
                            </p:childTnLst>
                          </p:cTn>
                        </p:par>
                        <p:par>
                          <p:cTn id="145" fill="hold">
                            <p:stCondLst>
                              <p:cond delay="45500"/>
                            </p:stCondLst>
                            <p:childTnLst>
                              <p:par>
                                <p:cTn id="146" presetID="11" presetClass="entr" presetSubtype="0" fill="hold" grpId="0" nodeType="afterEffect">
                                  <p:stCondLst>
                                    <p:cond delay="0"/>
                                  </p:stCondLst>
                                  <p:childTnLst>
                                    <p:set>
                                      <p:cBhvr>
                                        <p:cTn id="147" dur="1000">
                                          <p:stCondLst>
                                            <p:cond delay="0"/>
                                          </p:stCondLst>
                                        </p:cTn>
                                        <p:tgtEl>
                                          <p:spTgt spid="418"/>
                                        </p:tgtEl>
                                        <p:attrNameLst>
                                          <p:attrName>style.visibility</p:attrName>
                                        </p:attrNameLst>
                                      </p:cBhvr>
                                      <p:to>
                                        <p:strVal val="visible"/>
                                      </p:to>
                                    </p:set>
                                  </p:childTnLst>
                                </p:cTn>
                              </p:par>
                            </p:childTnLst>
                          </p:cTn>
                        </p:par>
                        <p:par>
                          <p:cTn id="148" fill="hold">
                            <p:stCondLst>
                              <p:cond delay="46500"/>
                            </p:stCondLst>
                            <p:childTnLst>
                              <p:par>
                                <p:cTn id="149" presetID="11" presetClass="entr" presetSubtype="0" fill="hold" grpId="0" nodeType="afterEffect">
                                  <p:stCondLst>
                                    <p:cond delay="0"/>
                                  </p:stCondLst>
                                  <p:childTnLst>
                                    <p:set>
                                      <p:cBhvr>
                                        <p:cTn id="150" dur="1000">
                                          <p:stCondLst>
                                            <p:cond delay="0"/>
                                          </p:stCondLst>
                                        </p:cTn>
                                        <p:tgtEl>
                                          <p:spTgt spid="419"/>
                                        </p:tgtEl>
                                        <p:attrNameLst>
                                          <p:attrName>style.visibility</p:attrName>
                                        </p:attrNameLst>
                                      </p:cBhvr>
                                      <p:to>
                                        <p:strVal val="visible"/>
                                      </p:to>
                                    </p:set>
                                  </p:childTnLst>
                                </p:cTn>
                              </p:par>
                            </p:childTnLst>
                          </p:cTn>
                        </p:par>
                        <p:par>
                          <p:cTn id="151" fill="hold">
                            <p:stCondLst>
                              <p:cond delay="47500"/>
                            </p:stCondLst>
                            <p:childTnLst>
                              <p:par>
                                <p:cTn id="152" presetID="11" presetClass="entr" presetSubtype="0" fill="hold" grpId="0" nodeType="afterEffect">
                                  <p:stCondLst>
                                    <p:cond delay="0"/>
                                  </p:stCondLst>
                                  <p:childTnLst>
                                    <p:set>
                                      <p:cBhvr>
                                        <p:cTn id="153" dur="1000">
                                          <p:stCondLst>
                                            <p:cond delay="0"/>
                                          </p:stCondLst>
                                        </p:cTn>
                                        <p:tgtEl>
                                          <p:spTgt spid="420"/>
                                        </p:tgtEl>
                                        <p:attrNameLst>
                                          <p:attrName>style.visibility</p:attrName>
                                        </p:attrNameLst>
                                      </p:cBhvr>
                                      <p:to>
                                        <p:strVal val="visible"/>
                                      </p:to>
                                    </p:set>
                                  </p:childTnLst>
                                </p:cTn>
                              </p:par>
                            </p:childTnLst>
                          </p:cTn>
                        </p:par>
                        <p:par>
                          <p:cTn id="154" fill="hold">
                            <p:stCondLst>
                              <p:cond delay="48500"/>
                            </p:stCondLst>
                            <p:childTnLst>
                              <p:par>
                                <p:cTn id="155" presetID="11" presetClass="entr" presetSubtype="0" fill="hold" grpId="0" nodeType="afterEffect">
                                  <p:stCondLst>
                                    <p:cond delay="0"/>
                                  </p:stCondLst>
                                  <p:childTnLst>
                                    <p:set>
                                      <p:cBhvr>
                                        <p:cTn id="156" dur="1000">
                                          <p:stCondLst>
                                            <p:cond delay="0"/>
                                          </p:stCondLst>
                                        </p:cTn>
                                        <p:tgtEl>
                                          <p:spTgt spid="421"/>
                                        </p:tgtEl>
                                        <p:attrNameLst>
                                          <p:attrName>style.visibility</p:attrName>
                                        </p:attrNameLst>
                                      </p:cBhvr>
                                      <p:to>
                                        <p:strVal val="visible"/>
                                      </p:to>
                                    </p:set>
                                  </p:childTnLst>
                                </p:cTn>
                              </p:par>
                            </p:childTnLst>
                          </p:cTn>
                        </p:par>
                        <p:par>
                          <p:cTn id="157" fill="hold">
                            <p:stCondLst>
                              <p:cond delay="49500"/>
                            </p:stCondLst>
                            <p:childTnLst>
                              <p:par>
                                <p:cTn id="158" presetID="11" presetClass="entr" presetSubtype="0" fill="hold" grpId="0" nodeType="afterEffect">
                                  <p:stCondLst>
                                    <p:cond delay="0"/>
                                  </p:stCondLst>
                                  <p:childTnLst>
                                    <p:set>
                                      <p:cBhvr>
                                        <p:cTn id="159" dur="1000">
                                          <p:stCondLst>
                                            <p:cond delay="0"/>
                                          </p:stCondLst>
                                        </p:cTn>
                                        <p:tgtEl>
                                          <p:spTgt spid="422"/>
                                        </p:tgtEl>
                                        <p:attrNameLst>
                                          <p:attrName>style.visibility</p:attrName>
                                        </p:attrNameLst>
                                      </p:cBhvr>
                                      <p:to>
                                        <p:strVal val="visible"/>
                                      </p:to>
                                    </p:set>
                                  </p:childTnLst>
                                </p:cTn>
                              </p:par>
                            </p:childTnLst>
                          </p:cTn>
                        </p:par>
                        <p:par>
                          <p:cTn id="160" fill="hold">
                            <p:stCondLst>
                              <p:cond delay="50500"/>
                            </p:stCondLst>
                            <p:childTnLst>
                              <p:par>
                                <p:cTn id="161" presetID="11" presetClass="entr" presetSubtype="0" fill="hold" grpId="0" nodeType="afterEffect">
                                  <p:stCondLst>
                                    <p:cond delay="0"/>
                                  </p:stCondLst>
                                  <p:childTnLst>
                                    <p:set>
                                      <p:cBhvr>
                                        <p:cTn id="162" dur="1000">
                                          <p:stCondLst>
                                            <p:cond delay="0"/>
                                          </p:stCondLst>
                                        </p:cTn>
                                        <p:tgtEl>
                                          <p:spTgt spid="423"/>
                                        </p:tgtEl>
                                        <p:attrNameLst>
                                          <p:attrName>style.visibility</p:attrName>
                                        </p:attrNameLst>
                                      </p:cBhvr>
                                      <p:to>
                                        <p:strVal val="visible"/>
                                      </p:to>
                                    </p:set>
                                  </p:childTnLst>
                                </p:cTn>
                              </p:par>
                            </p:childTnLst>
                          </p:cTn>
                        </p:par>
                        <p:par>
                          <p:cTn id="163" fill="hold">
                            <p:stCondLst>
                              <p:cond delay="51500"/>
                            </p:stCondLst>
                            <p:childTnLst>
                              <p:par>
                                <p:cTn id="164" presetID="11" presetClass="entr" presetSubtype="0" fill="hold" grpId="0" nodeType="afterEffect">
                                  <p:stCondLst>
                                    <p:cond delay="0"/>
                                  </p:stCondLst>
                                  <p:childTnLst>
                                    <p:set>
                                      <p:cBhvr>
                                        <p:cTn id="165" dur="1000">
                                          <p:stCondLst>
                                            <p:cond delay="0"/>
                                          </p:stCondLst>
                                        </p:cTn>
                                        <p:tgtEl>
                                          <p:spTgt spid="424"/>
                                        </p:tgtEl>
                                        <p:attrNameLst>
                                          <p:attrName>style.visibility</p:attrName>
                                        </p:attrNameLst>
                                      </p:cBhvr>
                                      <p:to>
                                        <p:strVal val="visible"/>
                                      </p:to>
                                    </p:set>
                                  </p:childTnLst>
                                </p:cTn>
                              </p:par>
                            </p:childTnLst>
                          </p:cTn>
                        </p:par>
                        <p:par>
                          <p:cTn id="166" fill="hold">
                            <p:stCondLst>
                              <p:cond delay="52500"/>
                            </p:stCondLst>
                            <p:childTnLst>
                              <p:par>
                                <p:cTn id="167" presetID="11" presetClass="entr" presetSubtype="0" fill="hold" grpId="0" nodeType="afterEffect">
                                  <p:stCondLst>
                                    <p:cond delay="0"/>
                                  </p:stCondLst>
                                  <p:childTnLst>
                                    <p:set>
                                      <p:cBhvr>
                                        <p:cTn id="168" dur="1000">
                                          <p:stCondLst>
                                            <p:cond delay="0"/>
                                          </p:stCondLst>
                                        </p:cTn>
                                        <p:tgtEl>
                                          <p:spTgt spid="425"/>
                                        </p:tgtEl>
                                        <p:attrNameLst>
                                          <p:attrName>style.visibility</p:attrName>
                                        </p:attrNameLst>
                                      </p:cBhvr>
                                      <p:to>
                                        <p:strVal val="visible"/>
                                      </p:to>
                                    </p:set>
                                  </p:childTnLst>
                                </p:cTn>
                              </p:par>
                            </p:childTnLst>
                          </p:cTn>
                        </p:par>
                        <p:par>
                          <p:cTn id="169" fill="hold">
                            <p:stCondLst>
                              <p:cond delay="53500"/>
                            </p:stCondLst>
                            <p:childTnLst>
                              <p:par>
                                <p:cTn id="170" presetID="11" presetClass="entr" presetSubtype="0" fill="hold" grpId="0" nodeType="afterEffect">
                                  <p:stCondLst>
                                    <p:cond delay="0"/>
                                  </p:stCondLst>
                                  <p:childTnLst>
                                    <p:set>
                                      <p:cBhvr>
                                        <p:cTn id="171" dur="1000">
                                          <p:stCondLst>
                                            <p:cond delay="0"/>
                                          </p:stCondLst>
                                        </p:cTn>
                                        <p:tgtEl>
                                          <p:spTgt spid="426"/>
                                        </p:tgtEl>
                                        <p:attrNameLst>
                                          <p:attrName>style.visibility</p:attrName>
                                        </p:attrNameLst>
                                      </p:cBhvr>
                                      <p:to>
                                        <p:strVal val="visible"/>
                                      </p:to>
                                    </p:set>
                                  </p:childTnLst>
                                </p:cTn>
                              </p:par>
                            </p:childTnLst>
                          </p:cTn>
                        </p:par>
                        <p:par>
                          <p:cTn id="172" fill="hold">
                            <p:stCondLst>
                              <p:cond delay="54500"/>
                            </p:stCondLst>
                            <p:childTnLst>
                              <p:par>
                                <p:cTn id="173" presetID="11" presetClass="entr" presetSubtype="0" fill="hold" grpId="0" nodeType="afterEffect">
                                  <p:stCondLst>
                                    <p:cond delay="0"/>
                                  </p:stCondLst>
                                  <p:childTnLst>
                                    <p:set>
                                      <p:cBhvr>
                                        <p:cTn id="174" dur="1000">
                                          <p:stCondLst>
                                            <p:cond delay="0"/>
                                          </p:stCondLst>
                                        </p:cTn>
                                        <p:tgtEl>
                                          <p:spTgt spid="427"/>
                                        </p:tgtEl>
                                        <p:attrNameLst>
                                          <p:attrName>style.visibility</p:attrName>
                                        </p:attrNameLst>
                                      </p:cBhvr>
                                      <p:to>
                                        <p:strVal val="visible"/>
                                      </p:to>
                                    </p:set>
                                  </p:childTnLst>
                                </p:cTn>
                              </p:par>
                            </p:childTnLst>
                          </p:cTn>
                        </p:par>
                        <p:par>
                          <p:cTn id="175" fill="hold">
                            <p:stCondLst>
                              <p:cond delay="55500"/>
                            </p:stCondLst>
                            <p:childTnLst>
                              <p:par>
                                <p:cTn id="176" presetID="11" presetClass="entr" presetSubtype="0" fill="hold" grpId="0" nodeType="afterEffect">
                                  <p:stCondLst>
                                    <p:cond delay="0"/>
                                  </p:stCondLst>
                                  <p:childTnLst>
                                    <p:set>
                                      <p:cBhvr>
                                        <p:cTn id="177" dur="1000">
                                          <p:stCondLst>
                                            <p:cond delay="0"/>
                                          </p:stCondLst>
                                        </p:cTn>
                                        <p:tgtEl>
                                          <p:spTgt spid="428"/>
                                        </p:tgtEl>
                                        <p:attrNameLst>
                                          <p:attrName>style.visibility</p:attrName>
                                        </p:attrNameLst>
                                      </p:cBhvr>
                                      <p:to>
                                        <p:strVal val="visible"/>
                                      </p:to>
                                    </p:set>
                                  </p:childTnLst>
                                </p:cTn>
                              </p:par>
                            </p:childTnLst>
                          </p:cTn>
                        </p:par>
                        <p:par>
                          <p:cTn id="178" fill="hold">
                            <p:stCondLst>
                              <p:cond delay="56500"/>
                            </p:stCondLst>
                            <p:childTnLst>
                              <p:par>
                                <p:cTn id="179" presetID="11" presetClass="entr" presetSubtype="0" fill="hold" grpId="0" nodeType="afterEffect">
                                  <p:stCondLst>
                                    <p:cond delay="0"/>
                                  </p:stCondLst>
                                  <p:childTnLst>
                                    <p:set>
                                      <p:cBhvr>
                                        <p:cTn id="180" dur="1000">
                                          <p:stCondLst>
                                            <p:cond delay="0"/>
                                          </p:stCondLst>
                                        </p:cTn>
                                        <p:tgtEl>
                                          <p:spTgt spid="429"/>
                                        </p:tgtEl>
                                        <p:attrNameLst>
                                          <p:attrName>style.visibility</p:attrName>
                                        </p:attrNameLst>
                                      </p:cBhvr>
                                      <p:to>
                                        <p:strVal val="visible"/>
                                      </p:to>
                                    </p:set>
                                  </p:childTnLst>
                                </p:cTn>
                              </p:par>
                            </p:childTnLst>
                          </p:cTn>
                        </p:par>
                        <p:par>
                          <p:cTn id="181" fill="hold">
                            <p:stCondLst>
                              <p:cond delay="57500"/>
                            </p:stCondLst>
                            <p:childTnLst>
                              <p:par>
                                <p:cTn id="182" presetID="11" presetClass="entr" presetSubtype="0" fill="hold" grpId="0" nodeType="afterEffect">
                                  <p:stCondLst>
                                    <p:cond delay="0"/>
                                  </p:stCondLst>
                                  <p:childTnLst>
                                    <p:set>
                                      <p:cBhvr>
                                        <p:cTn id="183" dur="1000">
                                          <p:stCondLst>
                                            <p:cond delay="0"/>
                                          </p:stCondLst>
                                        </p:cTn>
                                        <p:tgtEl>
                                          <p:spTgt spid="430"/>
                                        </p:tgtEl>
                                        <p:attrNameLst>
                                          <p:attrName>style.visibility</p:attrName>
                                        </p:attrNameLst>
                                      </p:cBhvr>
                                      <p:to>
                                        <p:strVal val="visible"/>
                                      </p:to>
                                    </p:set>
                                  </p:childTnLst>
                                </p:cTn>
                              </p:par>
                            </p:childTnLst>
                          </p:cTn>
                        </p:par>
                        <p:par>
                          <p:cTn id="184" fill="hold">
                            <p:stCondLst>
                              <p:cond delay="58500"/>
                            </p:stCondLst>
                            <p:childTnLst>
                              <p:par>
                                <p:cTn id="185" presetID="11" presetClass="entr" presetSubtype="0" fill="hold" grpId="0" nodeType="afterEffect">
                                  <p:stCondLst>
                                    <p:cond delay="0"/>
                                  </p:stCondLst>
                                  <p:childTnLst>
                                    <p:set>
                                      <p:cBhvr>
                                        <p:cTn id="186" dur="1000">
                                          <p:stCondLst>
                                            <p:cond delay="0"/>
                                          </p:stCondLst>
                                        </p:cTn>
                                        <p:tgtEl>
                                          <p:spTgt spid="431"/>
                                        </p:tgtEl>
                                        <p:attrNameLst>
                                          <p:attrName>style.visibility</p:attrName>
                                        </p:attrNameLst>
                                      </p:cBhvr>
                                      <p:to>
                                        <p:strVal val="visible"/>
                                      </p:to>
                                    </p:set>
                                  </p:childTnLst>
                                </p:cTn>
                              </p:par>
                            </p:childTnLst>
                          </p:cTn>
                        </p:par>
                        <p:par>
                          <p:cTn id="187" fill="hold">
                            <p:stCondLst>
                              <p:cond delay="59500"/>
                            </p:stCondLst>
                            <p:childTnLst>
                              <p:par>
                                <p:cTn id="188" presetID="11" presetClass="entr" presetSubtype="0" fill="hold" grpId="0" nodeType="afterEffect">
                                  <p:stCondLst>
                                    <p:cond delay="0"/>
                                  </p:stCondLst>
                                  <p:childTnLst>
                                    <p:set>
                                      <p:cBhvr>
                                        <p:cTn id="189" dur="1000">
                                          <p:stCondLst>
                                            <p:cond delay="0"/>
                                          </p:stCondLst>
                                        </p:cTn>
                                        <p:tgtEl>
                                          <p:spTgt spid="432"/>
                                        </p:tgtEl>
                                        <p:attrNameLst>
                                          <p:attrName>style.visibility</p:attrName>
                                        </p:attrNameLst>
                                      </p:cBhvr>
                                      <p:to>
                                        <p:strVal val="visible"/>
                                      </p:to>
                                    </p:set>
                                  </p:childTnLst>
                                </p:cTn>
                              </p:par>
                            </p:childTnLst>
                          </p:cTn>
                        </p:par>
                        <p:par>
                          <p:cTn id="190" fill="hold">
                            <p:stCondLst>
                              <p:cond delay="60500"/>
                            </p:stCondLst>
                            <p:childTnLst>
                              <p:par>
                                <p:cTn id="191" presetID="11" presetClass="entr" presetSubtype="0" fill="hold" grpId="0" nodeType="afterEffect">
                                  <p:stCondLst>
                                    <p:cond delay="0"/>
                                  </p:stCondLst>
                                  <p:childTnLst>
                                    <p:set>
                                      <p:cBhvr>
                                        <p:cTn id="192" dur="1000">
                                          <p:stCondLst>
                                            <p:cond delay="0"/>
                                          </p:stCondLst>
                                        </p:cTn>
                                        <p:tgtEl>
                                          <p:spTgt spid="433"/>
                                        </p:tgtEl>
                                        <p:attrNameLst>
                                          <p:attrName>style.visibility</p:attrName>
                                        </p:attrNameLst>
                                      </p:cBhvr>
                                      <p:to>
                                        <p:strVal val="visible"/>
                                      </p:to>
                                    </p:set>
                                  </p:childTnLst>
                                </p:cTn>
                              </p:par>
                            </p:childTnLst>
                          </p:cTn>
                        </p:par>
                        <p:par>
                          <p:cTn id="193" fill="hold">
                            <p:stCondLst>
                              <p:cond delay="61500"/>
                            </p:stCondLst>
                            <p:childTnLst>
                              <p:par>
                                <p:cTn id="194" presetID="11" presetClass="entr" presetSubtype="0" fill="hold" grpId="0" nodeType="afterEffect">
                                  <p:stCondLst>
                                    <p:cond delay="0"/>
                                  </p:stCondLst>
                                  <p:childTnLst>
                                    <p:set>
                                      <p:cBhvr>
                                        <p:cTn id="195" dur="1000">
                                          <p:stCondLst>
                                            <p:cond delay="0"/>
                                          </p:stCondLst>
                                        </p:cTn>
                                        <p:tgtEl>
                                          <p:spTgt spid="434"/>
                                        </p:tgtEl>
                                        <p:attrNameLst>
                                          <p:attrName>style.visibility</p:attrName>
                                        </p:attrNameLst>
                                      </p:cBhvr>
                                      <p:to>
                                        <p:strVal val="visible"/>
                                      </p:to>
                                    </p:set>
                                  </p:childTnLst>
                                </p:cTn>
                              </p:par>
                            </p:childTnLst>
                          </p:cTn>
                        </p:par>
                        <p:par>
                          <p:cTn id="196" fill="hold">
                            <p:stCondLst>
                              <p:cond delay="62500"/>
                            </p:stCondLst>
                            <p:childTnLst>
                              <p:par>
                                <p:cTn id="197" presetID="11" presetClass="entr" presetSubtype="0" fill="hold" grpId="0" nodeType="afterEffect">
                                  <p:stCondLst>
                                    <p:cond delay="0"/>
                                  </p:stCondLst>
                                  <p:childTnLst>
                                    <p:set>
                                      <p:cBhvr>
                                        <p:cTn id="198" dur="1000">
                                          <p:stCondLst>
                                            <p:cond delay="0"/>
                                          </p:stCondLst>
                                        </p:cTn>
                                        <p:tgtEl>
                                          <p:spTgt spid="435"/>
                                        </p:tgtEl>
                                        <p:attrNameLst>
                                          <p:attrName>style.visibility</p:attrName>
                                        </p:attrNameLst>
                                      </p:cBhvr>
                                      <p:to>
                                        <p:strVal val="visible"/>
                                      </p:to>
                                    </p:set>
                                  </p:childTnLst>
                                </p:cTn>
                              </p:par>
                            </p:childTnLst>
                          </p:cTn>
                        </p:par>
                        <p:par>
                          <p:cTn id="199" fill="hold">
                            <p:stCondLst>
                              <p:cond delay="63500"/>
                            </p:stCondLst>
                            <p:childTnLst>
                              <p:par>
                                <p:cTn id="200" presetID="11" presetClass="entr" presetSubtype="0" fill="hold" grpId="0" nodeType="afterEffect">
                                  <p:stCondLst>
                                    <p:cond delay="0"/>
                                  </p:stCondLst>
                                  <p:childTnLst>
                                    <p:set>
                                      <p:cBhvr>
                                        <p:cTn id="201" dur="1000">
                                          <p:stCondLst>
                                            <p:cond delay="0"/>
                                          </p:stCondLst>
                                        </p:cTn>
                                        <p:tgtEl>
                                          <p:spTgt spid="436"/>
                                        </p:tgtEl>
                                        <p:attrNameLst>
                                          <p:attrName>style.visibility</p:attrName>
                                        </p:attrNameLst>
                                      </p:cBhvr>
                                      <p:to>
                                        <p:strVal val="visible"/>
                                      </p:to>
                                    </p:set>
                                  </p:childTnLst>
                                </p:cTn>
                              </p:par>
                            </p:childTnLst>
                          </p:cTn>
                        </p:par>
                        <p:par>
                          <p:cTn id="202" fill="hold">
                            <p:stCondLst>
                              <p:cond delay="64500"/>
                            </p:stCondLst>
                            <p:childTnLst>
                              <p:par>
                                <p:cTn id="203" presetID="11" presetClass="entr" presetSubtype="0" fill="hold" grpId="0" nodeType="afterEffect">
                                  <p:stCondLst>
                                    <p:cond delay="0"/>
                                  </p:stCondLst>
                                  <p:childTnLst>
                                    <p:set>
                                      <p:cBhvr>
                                        <p:cTn id="204" dur="1000">
                                          <p:stCondLst>
                                            <p:cond delay="0"/>
                                          </p:stCondLst>
                                        </p:cTn>
                                        <p:tgtEl>
                                          <p:spTgt spid="437"/>
                                        </p:tgtEl>
                                        <p:attrNameLst>
                                          <p:attrName>style.visibility</p:attrName>
                                        </p:attrNameLst>
                                      </p:cBhvr>
                                      <p:to>
                                        <p:strVal val="visible"/>
                                      </p:to>
                                    </p:set>
                                  </p:childTnLst>
                                </p:cTn>
                              </p:par>
                            </p:childTnLst>
                          </p:cTn>
                        </p:par>
                        <p:par>
                          <p:cTn id="205" fill="hold">
                            <p:stCondLst>
                              <p:cond delay="65500"/>
                            </p:stCondLst>
                            <p:childTnLst>
                              <p:par>
                                <p:cTn id="206" presetID="11" presetClass="entr" presetSubtype="0" fill="hold" grpId="0" nodeType="afterEffect">
                                  <p:stCondLst>
                                    <p:cond delay="0"/>
                                  </p:stCondLst>
                                  <p:childTnLst>
                                    <p:set>
                                      <p:cBhvr>
                                        <p:cTn id="207" dur="1000">
                                          <p:stCondLst>
                                            <p:cond delay="0"/>
                                          </p:stCondLst>
                                        </p:cTn>
                                        <p:tgtEl>
                                          <p:spTgt spid="438"/>
                                        </p:tgtEl>
                                        <p:attrNameLst>
                                          <p:attrName>style.visibility</p:attrName>
                                        </p:attrNameLst>
                                      </p:cBhvr>
                                      <p:to>
                                        <p:strVal val="visible"/>
                                      </p:to>
                                    </p:set>
                                  </p:childTnLst>
                                </p:cTn>
                              </p:par>
                            </p:childTnLst>
                          </p:cTn>
                        </p:par>
                        <p:par>
                          <p:cTn id="208" fill="hold">
                            <p:stCondLst>
                              <p:cond delay="66500"/>
                            </p:stCondLst>
                            <p:childTnLst>
                              <p:par>
                                <p:cTn id="209" presetID="11" presetClass="entr" presetSubtype="0" fill="hold" grpId="0" nodeType="afterEffect">
                                  <p:stCondLst>
                                    <p:cond delay="0"/>
                                  </p:stCondLst>
                                  <p:childTnLst>
                                    <p:set>
                                      <p:cBhvr>
                                        <p:cTn id="210" dur="1000">
                                          <p:stCondLst>
                                            <p:cond delay="0"/>
                                          </p:stCondLst>
                                        </p:cTn>
                                        <p:tgtEl>
                                          <p:spTgt spid="439"/>
                                        </p:tgtEl>
                                        <p:attrNameLst>
                                          <p:attrName>style.visibility</p:attrName>
                                        </p:attrNameLst>
                                      </p:cBhvr>
                                      <p:to>
                                        <p:strVal val="visible"/>
                                      </p:to>
                                    </p:set>
                                  </p:childTnLst>
                                </p:cTn>
                              </p:par>
                            </p:childTnLst>
                          </p:cTn>
                        </p:par>
                        <p:par>
                          <p:cTn id="211" fill="hold">
                            <p:stCondLst>
                              <p:cond delay="67500"/>
                            </p:stCondLst>
                            <p:childTnLst>
                              <p:par>
                                <p:cTn id="212" presetID="11" presetClass="entr" presetSubtype="0" fill="hold" grpId="0" nodeType="afterEffect">
                                  <p:stCondLst>
                                    <p:cond delay="0"/>
                                  </p:stCondLst>
                                  <p:childTnLst>
                                    <p:set>
                                      <p:cBhvr>
                                        <p:cTn id="213" dur="1000">
                                          <p:stCondLst>
                                            <p:cond delay="0"/>
                                          </p:stCondLst>
                                        </p:cTn>
                                        <p:tgtEl>
                                          <p:spTgt spid="440"/>
                                        </p:tgtEl>
                                        <p:attrNameLst>
                                          <p:attrName>style.visibility</p:attrName>
                                        </p:attrNameLst>
                                      </p:cBhvr>
                                      <p:to>
                                        <p:strVal val="visible"/>
                                      </p:to>
                                    </p:set>
                                  </p:childTnLst>
                                </p:cTn>
                              </p:par>
                            </p:childTnLst>
                          </p:cTn>
                        </p:par>
                        <p:par>
                          <p:cTn id="214" fill="hold">
                            <p:stCondLst>
                              <p:cond delay="68500"/>
                            </p:stCondLst>
                            <p:childTnLst>
                              <p:par>
                                <p:cTn id="215" presetID="11" presetClass="entr" presetSubtype="0" fill="hold" grpId="0" nodeType="afterEffect">
                                  <p:stCondLst>
                                    <p:cond delay="0"/>
                                  </p:stCondLst>
                                  <p:childTnLst>
                                    <p:set>
                                      <p:cBhvr>
                                        <p:cTn id="216" dur="1000">
                                          <p:stCondLst>
                                            <p:cond delay="0"/>
                                          </p:stCondLst>
                                        </p:cTn>
                                        <p:tgtEl>
                                          <p:spTgt spid="441"/>
                                        </p:tgtEl>
                                        <p:attrNameLst>
                                          <p:attrName>style.visibility</p:attrName>
                                        </p:attrNameLst>
                                      </p:cBhvr>
                                      <p:to>
                                        <p:strVal val="visible"/>
                                      </p:to>
                                    </p:set>
                                  </p:childTnLst>
                                </p:cTn>
                              </p:par>
                            </p:childTnLst>
                          </p:cTn>
                        </p:par>
                        <p:par>
                          <p:cTn id="217" fill="hold">
                            <p:stCondLst>
                              <p:cond delay="69500"/>
                            </p:stCondLst>
                            <p:childTnLst>
                              <p:par>
                                <p:cTn id="218" presetID="11" presetClass="entr" presetSubtype="0" fill="hold" grpId="0" nodeType="afterEffect">
                                  <p:stCondLst>
                                    <p:cond delay="0"/>
                                  </p:stCondLst>
                                  <p:childTnLst>
                                    <p:set>
                                      <p:cBhvr>
                                        <p:cTn id="219" dur="1000">
                                          <p:stCondLst>
                                            <p:cond delay="0"/>
                                          </p:stCondLst>
                                        </p:cTn>
                                        <p:tgtEl>
                                          <p:spTgt spid="442"/>
                                        </p:tgtEl>
                                        <p:attrNameLst>
                                          <p:attrName>style.visibility</p:attrName>
                                        </p:attrNameLst>
                                      </p:cBhvr>
                                      <p:to>
                                        <p:strVal val="visible"/>
                                      </p:to>
                                    </p:set>
                                  </p:childTnLst>
                                </p:cTn>
                              </p:par>
                            </p:childTnLst>
                          </p:cTn>
                        </p:par>
                        <p:par>
                          <p:cTn id="220" fill="hold">
                            <p:stCondLst>
                              <p:cond delay="70500"/>
                            </p:stCondLst>
                            <p:childTnLst>
                              <p:par>
                                <p:cTn id="221" presetID="11" presetClass="entr" presetSubtype="0" fill="hold" grpId="0" nodeType="afterEffect">
                                  <p:stCondLst>
                                    <p:cond delay="0"/>
                                  </p:stCondLst>
                                  <p:childTnLst>
                                    <p:set>
                                      <p:cBhvr>
                                        <p:cTn id="222" dur="1000">
                                          <p:stCondLst>
                                            <p:cond delay="0"/>
                                          </p:stCondLst>
                                        </p:cTn>
                                        <p:tgtEl>
                                          <p:spTgt spid="443"/>
                                        </p:tgtEl>
                                        <p:attrNameLst>
                                          <p:attrName>style.visibility</p:attrName>
                                        </p:attrNameLst>
                                      </p:cBhvr>
                                      <p:to>
                                        <p:strVal val="visible"/>
                                      </p:to>
                                    </p:set>
                                  </p:childTnLst>
                                </p:cTn>
                              </p:par>
                            </p:childTnLst>
                          </p:cTn>
                        </p:par>
                        <p:par>
                          <p:cTn id="223" fill="hold">
                            <p:stCondLst>
                              <p:cond delay="71500"/>
                            </p:stCondLst>
                            <p:childTnLst>
                              <p:par>
                                <p:cTn id="224" presetID="11" presetClass="entr" presetSubtype="0" fill="hold" grpId="0" nodeType="afterEffect">
                                  <p:stCondLst>
                                    <p:cond delay="0"/>
                                  </p:stCondLst>
                                  <p:childTnLst>
                                    <p:set>
                                      <p:cBhvr>
                                        <p:cTn id="225" dur="1000">
                                          <p:stCondLst>
                                            <p:cond delay="0"/>
                                          </p:stCondLst>
                                        </p:cTn>
                                        <p:tgtEl>
                                          <p:spTgt spid="444"/>
                                        </p:tgtEl>
                                        <p:attrNameLst>
                                          <p:attrName>style.visibility</p:attrName>
                                        </p:attrNameLst>
                                      </p:cBhvr>
                                      <p:to>
                                        <p:strVal val="visible"/>
                                      </p:to>
                                    </p:set>
                                  </p:childTnLst>
                                </p:cTn>
                              </p:par>
                            </p:childTnLst>
                          </p:cTn>
                        </p:par>
                        <p:par>
                          <p:cTn id="226" fill="hold">
                            <p:stCondLst>
                              <p:cond delay="72500"/>
                            </p:stCondLst>
                            <p:childTnLst>
                              <p:par>
                                <p:cTn id="227" presetID="11" presetClass="entr" presetSubtype="0" fill="hold" grpId="0" nodeType="afterEffect">
                                  <p:stCondLst>
                                    <p:cond delay="0"/>
                                  </p:stCondLst>
                                  <p:childTnLst>
                                    <p:set>
                                      <p:cBhvr>
                                        <p:cTn id="228" dur="1000">
                                          <p:stCondLst>
                                            <p:cond delay="0"/>
                                          </p:stCondLst>
                                        </p:cTn>
                                        <p:tgtEl>
                                          <p:spTgt spid="445"/>
                                        </p:tgtEl>
                                        <p:attrNameLst>
                                          <p:attrName>style.visibility</p:attrName>
                                        </p:attrNameLst>
                                      </p:cBhvr>
                                      <p:to>
                                        <p:strVal val="visible"/>
                                      </p:to>
                                    </p:set>
                                  </p:childTnLst>
                                </p:cTn>
                              </p:par>
                            </p:childTnLst>
                          </p:cTn>
                        </p:par>
                        <p:par>
                          <p:cTn id="229" fill="hold">
                            <p:stCondLst>
                              <p:cond delay="73500"/>
                            </p:stCondLst>
                            <p:childTnLst>
                              <p:par>
                                <p:cTn id="230" presetID="11" presetClass="entr" presetSubtype="0" fill="hold" grpId="0" nodeType="afterEffect">
                                  <p:stCondLst>
                                    <p:cond delay="0"/>
                                  </p:stCondLst>
                                  <p:childTnLst>
                                    <p:set>
                                      <p:cBhvr>
                                        <p:cTn id="231" dur="1000">
                                          <p:stCondLst>
                                            <p:cond delay="0"/>
                                          </p:stCondLst>
                                        </p:cTn>
                                        <p:tgtEl>
                                          <p:spTgt spid="446"/>
                                        </p:tgtEl>
                                        <p:attrNameLst>
                                          <p:attrName>style.visibility</p:attrName>
                                        </p:attrNameLst>
                                      </p:cBhvr>
                                      <p:to>
                                        <p:strVal val="visible"/>
                                      </p:to>
                                    </p:set>
                                  </p:childTnLst>
                                </p:cTn>
                              </p:par>
                            </p:childTnLst>
                          </p:cTn>
                        </p:par>
                        <p:par>
                          <p:cTn id="232" fill="hold">
                            <p:stCondLst>
                              <p:cond delay="74500"/>
                            </p:stCondLst>
                            <p:childTnLst>
                              <p:par>
                                <p:cTn id="233" presetID="11" presetClass="entr" presetSubtype="0" fill="hold" grpId="0" nodeType="afterEffect">
                                  <p:stCondLst>
                                    <p:cond delay="0"/>
                                  </p:stCondLst>
                                  <p:childTnLst>
                                    <p:set>
                                      <p:cBhvr>
                                        <p:cTn id="234" dur="1000">
                                          <p:stCondLst>
                                            <p:cond delay="0"/>
                                          </p:stCondLst>
                                        </p:cTn>
                                        <p:tgtEl>
                                          <p:spTgt spid="447"/>
                                        </p:tgtEl>
                                        <p:attrNameLst>
                                          <p:attrName>style.visibility</p:attrName>
                                        </p:attrNameLst>
                                      </p:cBhvr>
                                      <p:to>
                                        <p:strVal val="visible"/>
                                      </p:to>
                                    </p:set>
                                  </p:childTnLst>
                                </p:cTn>
                              </p:par>
                            </p:childTnLst>
                          </p:cTn>
                        </p:par>
                        <p:par>
                          <p:cTn id="235" fill="hold">
                            <p:stCondLst>
                              <p:cond delay="75500"/>
                            </p:stCondLst>
                            <p:childTnLst>
                              <p:par>
                                <p:cTn id="236" presetID="11" presetClass="entr" presetSubtype="0" fill="hold" grpId="0" nodeType="afterEffect">
                                  <p:stCondLst>
                                    <p:cond delay="0"/>
                                  </p:stCondLst>
                                  <p:childTnLst>
                                    <p:set>
                                      <p:cBhvr>
                                        <p:cTn id="237" dur="1000">
                                          <p:stCondLst>
                                            <p:cond delay="0"/>
                                          </p:stCondLst>
                                        </p:cTn>
                                        <p:tgtEl>
                                          <p:spTgt spid="448"/>
                                        </p:tgtEl>
                                        <p:attrNameLst>
                                          <p:attrName>style.visibility</p:attrName>
                                        </p:attrNameLst>
                                      </p:cBhvr>
                                      <p:to>
                                        <p:strVal val="visible"/>
                                      </p:to>
                                    </p:set>
                                  </p:childTnLst>
                                </p:cTn>
                              </p:par>
                            </p:childTnLst>
                          </p:cTn>
                        </p:par>
                        <p:par>
                          <p:cTn id="238" fill="hold">
                            <p:stCondLst>
                              <p:cond delay="76500"/>
                            </p:stCondLst>
                            <p:childTnLst>
                              <p:par>
                                <p:cTn id="239" presetID="11" presetClass="entr" presetSubtype="0" fill="hold" grpId="0" nodeType="afterEffect">
                                  <p:stCondLst>
                                    <p:cond delay="0"/>
                                  </p:stCondLst>
                                  <p:childTnLst>
                                    <p:set>
                                      <p:cBhvr>
                                        <p:cTn id="240" dur="1000">
                                          <p:stCondLst>
                                            <p:cond delay="0"/>
                                          </p:stCondLst>
                                        </p:cTn>
                                        <p:tgtEl>
                                          <p:spTgt spid="449"/>
                                        </p:tgtEl>
                                        <p:attrNameLst>
                                          <p:attrName>style.visibility</p:attrName>
                                        </p:attrNameLst>
                                      </p:cBhvr>
                                      <p:to>
                                        <p:strVal val="visible"/>
                                      </p:to>
                                    </p:set>
                                  </p:childTnLst>
                                </p:cTn>
                              </p:par>
                            </p:childTnLst>
                          </p:cTn>
                        </p:par>
                        <p:par>
                          <p:cTn id="241" fill="hold">
                            <p:stCondLst>
                              <p:cond delay="77500"/>
                            </p:stCondLst>
                            <p:childTnLst>
                              <p:par>
                                <p:cTn id="242" presetID="11" presetClass="entr" presetSubtype="0" fill="hold" grpId="0" nodeType="afterEffect">
                                  <p:stCondLst>
                                    <p:cond delay="0"/>
                                  </p:stCondLst>
                                  <p:childTnLst>
                                    <p:set>
                                      <p:cBhvr>
                                        <p:cTn id="243" dur="1000">
                                          <p:stCondLst>
                                            <p:cond delay="0"/>
                                          </p:stCondLst>
                                        </p:cTn>
                                        <p:tgtEl>
                                          <p:spTgt spid="450"/>
                                        </p:tgtEl>
                                        <p:attrNameLst>
                                          <p:attrName>style.visibility</p:attrName>
                                        </p:attrNameLst>
                                      </p:cBhvr>
                                      <p:to>
                                        <p:strVal val="visible"/>
                                      </p:to>
                                    </p:set>
                                  </p:childTnLst>
                                </p:cTn>
                              </p:par>
                            </p:childTnLst>
                          </p:cTn>
                        </p:par>
                        <p:par>
                          <p:cTn id="244" fill="hold">
                            <p:stCondLst>
                              <p:cond delay="78500"/>
                            </p:stCondLst>
                            <p:childTnLst>
                              <p:par>
                                <p:cTn id="245" presetID="11" presetClass="entr" presetSubtype="0" fill="hold" grpId="0" nodeType="afterEffect">
                                  <p:stCondLst>
                                    <p:cond delay="0"/>
                                  </p:stCondLst>
                                  <p:childTnLst>
                                    <p:set>
                                      <p:cBhvr>
                                        <p:cTn id="246" dur="1000">
                                          <p:stCondLst>
                                            <p:cond delay="0"/>
                                          </p:stCondLst>
                                        </p:cTn>
                                        <p:tgtEl>
                                          <p:spTgt spid="451"/>
                                        </p:tgtEl>
                                        <p:attrNameLst>
                                          <p:attrName>style.visibility</p:attrName>
                                        </p:attrNameLst>
                                      </p:cBhvr>
                                      <p:to>
                                        <p:strVal val="visible"/>
                                      </p:to>
                                    </p:set>
                                  </p:childTnLst>
                                </p:cTn>
                              </p:par>
                            </p:childTnLst>
                          </p:cTn>
                        </p:par>
                        <p:par>
                          <p:cTn id="247" fill="hold">
                            <p:stCondLst>
                              <p:cond delay="79500"/>
                            </p:stCondLst>
                            <p:childTnLst>
                              <p:par>
                                <p:cTn id="248" presetID="11" presetClass="entr" presetSubtype="0" fill="hold" grpId="0" nodeType="afterEffect">
                                  <p:stCondLst>
                                    <p:cond delay="0"/>
                                  </p:stCondLst>
                                  <p:childTnLst>
                                    <p:set>
                                      <p:cBhvr>
                                        <p:cTn id="249" dur="1000">
                                          <p:stCondLst>
                                            <p:cond delay="0"/>
                                          </p:stCondLst>
                                        </p:cTn>
                                        <p:tgtEl>
                                          <p:spTgt spid="452"/>
                                        </p:tgtEl>
                                        <p:attrNameLst>
                                          <p:attrName>style.visibility</p:attrName>
                                        </p:attrNameLst>
                                      </p:cBhvr>
                                      <p:to>
                                        <p:strVal val="visible"/>
                                      </p:to>
                                    </p:set>
                                  </p:childTnLst>
                                </p:cTn>
                              </p:par>
                            </p:childTnLst>
                          </p:cTn>
                        </p:par>
                        <p:par>
                          <p:cTn id="250" fill="hold">
                            <p:stCondLst>
                              <p:cond delay="80500"/>
                            </p:stCondLst>
                            <p:childTnLst>
                              <p:par>
                                <p:cTn id="251" presetID="11" presetClass="entr" presetSubtype="0" fill="hold" grpId="0" nodeType="afterEffect">
                                  <p:stCondLst>
                                    <p:cond delay="0"/>
                                  </p:stCondLst>
                                  <p:childTnLst>
                                    <p:set>
                                      <p:cBhvr>
                                        <p:cTn id="252" dur="1000">
                                          <p:stCondLst>
                                            <p:cond delay="0"/>
                                          </p:stCondLst>
                                        </p:cTn>
                                        <p:tgtEl>
                                          <p:spTgt spid="453"/>
                                        </p:tgtEl>
                                        <p:attrNameLst>
                                          <p:attrName>style.visibility</p:attrName>
                                        </p:attrNameLst>
                                      </p:cBhvr>
                                      <p:to>
                                        <p:strVal val="visible"/>
                                      </p:to>
                                    </p:set>
                                  </p:childTnLst>
                                </p:cTn>
                              </p:par>
                            </p:childTnLst>
                          </p:cTn>
                        </p:par>
                        <p:par>
                          <p:cTn id="253" fill="hold">
                            <p:stCondLst>
                              <p:cond delay="81500"/>
                            </p:stCondLst>
                            <p:childTnLst>
                              <p:par>
                                <p:cTn id="254" presetID="11" presetClass="entr" presetSubtype="0" fill="hold" grpId="0" nodeType="afterEffect">
                                  <p:stCondLst>
                                    <p:cond delay="0"/>
                                  </p:stCondLst>
                                  <p:childTnLst>
                                    <p:set>
                                      <p:cBhvr>
                                        <p:cTn id="255" dur="1000">
                                          <p:stCondLst>
                                            <p:cond delay="0"/>
                                          </p:stCondLst>
                                        </p:cTn>
                                        <p:tgtEl>
                                          <p:spTgt spid="454"/>
                                        </p:tgtEl>
                                        <p:attrNameLst>
                                          <p:attrName>style.visibility</p:attrName>
                                        </p:attrNameLst>
                                      </p:cBhvr>
                                      <p:to>
                                        <p:strVal val="visible"/>
                                      </p:to>
                                    </p:set>
                                  </p:childTnLst>
                                </p:cTn>
                              </p:par>
                            </p:childTnLst>
                          </p:cTn>
                        </p:par>
                        <p:par>
                          <p:cTn id="256" fill="hold">
                            <p:stCondLst>
                              <p:cond delay="82500"/>
                            </p:stCondLst>
                            <p:childTnLst>
                              <p:par>
                                <p:cTn id="257" presetID="11" presetClass="entr" presetSubtype="0" fill="hold" grpId="0" nodeType="afterEffect">
                                  <p:stCondLst>
                                    <p:cond delay="0"/>
                                  </p:stCondLst>
                                  <p:childTnLst>
                                    <p:set>
                                      <p:cBhvr>
                                        <p:cTn id="258" dur="1000">
                                          <p:stCondLst>
                                            <p:cond delay="0"/>
                                          </p:stCondLst>
                                        </p:cTn>
                                        <p:tgtEl>
                                          <p:spTgt spid="455"/>
                                        </p:tgtEl>
                                        <p:attrNameLst>
                                          <p:attrName>style.visibility</p:attrName>
                                        </p:attrNameLst>
                                      </p:cBhvr>
                                      <p:to>
                                        <p:strVal val="visible"/>
                                      </p:to>
                                    </p:set>
                                  </p:childTnLst>
                                </p:cTn>
                              </p:par>
                            </p:childTnLst>
                          </p:cTn>
                        </p:par>
                        <p:par>
                          <p:cTn id="259" fill="hold">
                            <p:stCondLst>
                              <p:cond delay="83500"/>
                            </p:stCondLst>
                            <p:childTnLst>
                              <p:par>
                                <p:cTn id="260" presetID="11" presetClass="entr" presetSubtype="0" fill="hold" grpId="0" nodeType="afterEffect">
                                  <p:stCondLst>
                                    <p:cond delay="0"/>
                                  </p:stCondLst>
                                  <p:childTnLst>
                                    <p:set>
                                      <p:cBhvr>
                                        <p:cTn id="261" dur="1000">
                                          <p:stCondLst>
                                            <p:cond delay="0"/>
                                          </p:stCondLst>
                                        </p:cTn>
                                        <p:tgtEl>
                                          <p:spTgt spid="456"/>
                                        </p:tgtEl>
                                        <p:attrNameLst>
                                          <p:attrName>style.visibility</p:attrName>
                                        </p:attrNameLst>
                                      </p:cBhvr>
                                      <p:to>
                                        <p:strVal val="visible"/>
                                      </p:to>
                                    </p:set>
                                  </p:childTnLst>
                                </p:cTn>
                              </p:par>
                            </p:childTnLst>
                          </p:cTn>
                        </p:par>
                        <p:par>
                          <p:cTn id="262" fill="hold">
                            <p:stCondLst>
                              <p:cond delay="84500"/>
                            </p:stCondLst>
                            <p:childTnLst>
                              <p:par>
                                <p:cTn id="263" presetID="11" presetClass="entr" presetSubtype="0" fill="hold" grpId="0" nodeType="afterEffect">
                                  <p:stCondLst>
                                    <p:cond delay="0"/>
                                  </p:stCondLst>
                                  <p:childTnLst>
                                    <p:set>
                                      <p:cBhvr>
                                        <p:cTn id="264" dur="1000">
                                          <p:stCondLst>
                                            <p:cond delay="0"/>
                                          </p:stCondLst>
                                        </p:cTn>
                                        <p:tgtEl>
                                          <p:spTgt spid="457"/>
                                        </p:tgtEl>
                                        <p:attrNameLst>
                                          <p:attrName>style.visibility</p:attrName>
                                        </p:attrNameLst>
                                      </p:cBhvr>
                                      <p:to>
                                        <p:strVal val="visible"/>
                                      </p:to>
                                    </p:set>
                                  </p:childTnLst>
                                </p:cTn>
                              </p:par>
                            </p:childTnLst>
                          </p:cTn>
                        </p:par>
                        <p:par>
                          <p:cTn id="265" fill="hold">
                            <p:stCondLst>
                              <p:cond delay="85500"/>
                            </p:stCondLst>
                            <p:childTnLst>
                              <p:par>
                                <p:cTn id="266" presetID="11" presetClass="entr" presetSubtype="0" fill="hold" grpId="0" nodeType="afterEffect">
                                  <p:stCondLst>
                                    <p:cond delay="0"/>
                                  </p:stCondLst>
                                  <p:childTnLst>
                                    <p:set>
                                      <p:cBhvr>
                                        <p:cTn id="267" dur="1000">
                                          <p:stCondLst>
                                            <p:cond delay="0"/>
                                          </p:stCondLst>
                                        </p:cTn>
                                        <p:tgtEl>
                                          <p:spTgt spid="458"/>
                                        </p:tgtEl>
                                        <p:attrNameLst>
                                          <p:attrName>style.visibility</p:attrName>
                                        </p:attrNameLst>
                                      </p:cBhvr>
                                      <p:to>
                                        <p:strVal val="visible"/>
                                      </p:to>
                                    </p:set>
                                  </p:childTnLst>
                                </p:cTn>
                              </p:par>
                            </p:childTnLst>
                          </p:cTn>
                        </p:par>
                        <p:par>
                          <p:cTn id="268" fill="hold">
                            <p:stCondLst>
                              <p:cond delay="86500"/>
                            </p:stCondLst>
                            <p:childTnLst>
                              <p:par>
                                <p:cTn id="269" presetID="11" presetClass="entr" presetSubtype="0" fill="hold" grpId="0" nodeType="afterEffect">
                                  <p:stCondLst>
                                    <p:cond delay="0"/>
                                  </p:stCondLst>
                                  <p:childTnLst>
                                    <p:set>
                                      <p:cBhvr>
                                        <p:cTn id="270" dur="1000">
                                          <p:stCondLst>
                                            <p:cond delay="0"/>
                                          </p:stCondLst>
                                        </p:cTn>
                                        <p:tgtEl>
                                          <p:spTgt spid="459"/>
                                        </p:tgtEl>
                                        <p:attrNameLst>
                                          <p:attrName>style.visibility</p:attrName>
                                        </p:attrNameLst>
                                      </p:cBhvr>
                                      <p:to>
                                        <p:strVal val="visible"/>
                                      </p:to>
                                    </p:set>
                                  </p:childTnLst>
                                </p:cTn>
                              </p:par>
                            </p:childTnLst>
                          </p:cTn>
                        </p:par>
                        <p:par>
                          <p:cTn id="271" fill="hold">
                            <p:stCondLst>
                              <p:cond delay="87500"/>
                            </p:stCondLst>
                            <p:childTnLst>
                              <p:par>
                                <p:cTn id="272" presetID="11" presetClass="entr" presetSubtype="0" fill="hold" grpId="0" nodeType="afterEffect">
                                  <p:stCondLst>
                                    <p:cond delay="0"/>
                                  </p:stCondLst>
                                  <p:childTnLst>
                                    <p:set>
                                      <p:cBhvr>
                                        <p:cTn id="273" dur="1000">
                                          <p:stCondLst>
                                            <p:cond delay="0"/>
                                          </p:stCondLst>
                                        </p:cTn>
                                        <p:tgtEl>
                                          <p:spTgt spid="460"/>
                                        </p:tgtEl>
                                        <p:attrNameLst>
                                          <p:attrName>style.visibility</p:attrName>
                                        </p:attrNameLst>
                                      </p:cBhvr>
                                      <p:to>
                                        <p:strVal val="visible"/>
                                      </p:to>
                                    </p:set>
                                  </p:childTnLst>
                                </p:cTn>
                              </p:par>
                            </p:childTnLst>
                          </p:cTn>
                        </p:par>
                        <p:par>
                          <p:cTn id="274" fill="hold">
                            <p:stCondLst>
                              <p:cond delay="88500"/>
                            </p:stCondLst>
                            <p:childTnLst>
                              <p:par>
                                <p:cTn id="275" presetID="11" presetClass="entr" presetSubtype="0" fill="hold" grpId="0" nodeType="afterEffect">
                                  <p:stCondLst>
                                    <p:cond delay="0"/>
                                  </p:stCondLst>
                                  <p:childTnLst>
                                    <p:set>
                                      <p:cBhvr>
                                        <p:cTn id="276" dur="1000">
                                          <p:stCondLst>
                                            <p:cond delay="0"/>
                                          </p:stCondLst>
                                        </p:cTn>
                                        <p:tgtEl>
                                          <p:spTgt spid="461"/>
                                        </p:tgtEl>
                                        <p:attrNameLst>
                                          <p:attrName>style.visibility</p:attrName>
                                        </p:attrNameLst>
                                      </p:cBhvr>
                                      <p:to>
                                        <p:strVal val="visible"/>
                                      </p:to>
                                    </p:set>
                                  </p:childTnLst>
                                </p:cTn>
                              </p:par>
                            </p:childTnLst>
                          </p:cTn>
                        </p:par>
                        <p:par>
                          <p:cTn id="277" fill="hold">
                            <p:stCondLst>
                              <p:cond delay="89500"/>
                            </p:stCondLst>
                            <p:childTnLst>
                              <p:par>
                                <p:cTn id="278" presetID="11" presetClass="entr" presetSubtype="0" fill="hold" grpId="0" nodeType="afterEffect">
                                  <p:stCondLst>
                                    <p:cond delay="0"/>
                                  </p:stCondLst>
                                  <p:childTnLst>
                                    <p:set>
                                      <p:cBhvr>
                                        <p:cTn id="279" dur="1000">
                                          <p:stCondLst>
                                            <p:cond delay="0"/>
                                          </p:stCondLst>
                                        </p:cTn>
                                        <p:tgtEl>
                                          <p:spTgt spid="462"/>
                                        </p:tgtEl>
                                        <p:attrNameLst>
                                          <p:attrName>style.visibility</p:attrName>
                                        </p:attrNameLst>
                                      </p:cBhvr>
                                      <p:to>
                                        <p:strVal val="visible"/>
                                      </p:to>
                                    </p:set>
                                  </p:childTnLst>
                                </p:cTn>
                              </p:par>
                            </p:childTnLst>
                          </p:cTn>
                        </p:par>
                        <p:par>
                          <p:cTn id="280" fill="hold">
                            <p:stCondLst>
                              <p:cond delay="90500"/>
                            </p:stCondLst>
                            <p:childTnLst>
                              <p:par>
                                <p:cTn id="281" presetID="11" presetClass="entr" presetSubtype="0" fill="hold" grpId="0" nodeType="afterEffect">
                                  <p:stCondLst>
                                    <p:cond delay="0"/>
                                  </p:stCondLst>
                                  <p:childTnLst>
                                    <p:set>
                                      <p:cBhvr>
                                        <p:cTn id="282" dur="1000">
                                          <p:stCondLst>
                                            <p:cond delay="0"/>
                                          </p:stCondLst>
                                        </p:cTn>
                                        <p:tgtEl>
                                          <p:spTgt spid="463"/>
                                        </p:tgtEl>
                                        <p:attrNameLst>
                                          <p:attrName>style.visibility</p:attrName>
                                        </p:attrNameLst>
                                      </p:cBhvr>
                                      <p:to>
                                        <p:strVal val="visible"/>
                                      </p:to>
                                    </p:set>
                                  </p:childTnLst>
                                </p:cTn>
                              </p:par>
                            </p:childTnLst>
                          </p:cTn>
                        </p:par>
                        <p:par>
                          <p:cTn id="283" fill="hold">
                            <p:stCondLst>
                              <p:cond delay="91500"/>
                            </p:stCondLst>
                            <p:childTnLst>
                              <p:par>
                                <p:cTn id="284" presetID="11" presetClass="entr" presetSubtype="0" fill="hold" grpId="0" nodeType="afterEffect">
                                  <p:stCondLst>
                                    <p:cond delay="0"/>
                                  </p:stCondLst>
                                  <p:childTnLst>
                                    <p:set>
                                      <p:cBhvr>
                                        <p:cTn id="285" dur="1000">
                                          <p:stCondLst>
                                            <p:cond delay="0"/>
                                          </p:stCondLst>
                                        </p:cTn>
                                        <p:tgtEl>
                                          <p:spTgt spid="464"/>
                                        </p:tgtEl>
                                        <p:attrNameLst>
                                          <p:attrName>style.visibility</p:attrName>
                                        </p:attrNameLst>
                                      </p:cBhvr>
                                      <p:to>
                                        <p:strVal val="visible"/>
                                      </p:to>
                                    </p:set>
                                  </p:childTnLst>
                                </p:cTn>
                              </p:par>
                            </p:childTnLst>
                          </p:cTn>
                        </p:par>
                        <p:par>
                          <p:cTn id="286" fill="hold">
                            <p:stCondLst>
                              <p:cond delay="92500"/>
                            </p:stCondLst>
                            <p:childTnLst>
                              <p:par>
                                <p:cTn id="287" presetID="11" presetClass="entr" presetSubtype="0" fill="hold" grpId="0" nodeType="afterEffect">
                                  <p:stCondLst>
                                    <p:cond delay="0"/>
                                  </p:stCondLst>
                                  <p:childTnLst>
                                    <p:set>
                                      <p:cBhvr>
                                        <p:cTn id="288" dur="1000">
                                          <p:stCondLst>
                                            <p:cond delay="0"/>
                                          </p:stCondLst>
                                        </p:cTn>
                                        <p:tgtEl>
                                          <p:spTgt spid="465"/>
                                        </p:tgtEl>
                                        <p:attrNameLst>
                                          <p:attrName>style.visibility</p:attrName>
                                        </p:attrNameLst>
                                      </p:cBhvr>
                                      <p:to>
                                        <p:strVal val="visible"/>
                                      </p:to>
                                    </p:set>
                                  </p:childTnLst>
                                </p:cTn>
                              </p:par>
                            </p:childTnLst>
                          </p:cTn>
                        </p:par>
                        <p:par>
                          <p:cTn id="289" fill="hold">
                            <p:stCondLst>
                              <p:cond delay="93500"/>
                            </p:stCondLst>
                            <p:childTnLst>
                              <p:par>
                                <p:cTn id="290" presetID="11" presetClass="entr" presetSubtype="0" fill="hold" grpId="0" nodeType="afterEffect">
                                  <p:stCondLst>
                                    <p:cond delay="0"/>
                                  </p:stCondLst>
                                  <p:childTnLst>
                                    <p:set>
                                      <p:cBhvr>
                                        <p:cTn id="291" dur="1000">
                                          <p:stCondLst>
                                            <p:cond delay="0"/>
                                          </p:stCondLst>
                                        </p:cTn>
                                        <p:tgtEl>
                                          <p:spTgt spid="466"/>
                                        </p:tgtEl>
                                        <p:attrNameLst>
                                          <p:attrName>style.visibility</p:attrName>
                                        </p:attrNameLst>
                                      </p:cBhvr>
                                      <p:to>
                                        <p:strVal val="visible"/>
                                      </p:to>
                                    </p:set>
                                  </p:childTnLst>
                                </p:cTn>
                              </p:par>
                            </p:childTnLst>
                          </p:cTn>
                        </p:par>
                        <p:par>
                          <p:cTn id="292" fill="hold">
                            <p:stCondLst>
                              <p:cond delay="94500"/>
                            </p:stCondLst>
                            <p:childTnLst>
                              <p:par>
                                <p:cTn id="293" presetID="11" presetClass="entr" presetSubtype="0" fill="hold" grpId="0" nodeType="afterEffect">
                                  <p:stCondLst>
                                    <p:cond delay="0"/>
                                  </p:stCondLst>
                                  <p:childTnLst>
                                    <p:set>
                                      <p:cBhvr>
                                        <p:cTn id="294" dur="1000">
                                          <p:stCondLst>
                                            <p:cond delay="0"/>
                                          </p:stCondLst>
                                        </p:cTn>
                                        <p:tgtEl>
                                          <p:spTgt spid="467"/>
                                        </p:tgtEl>
                                        <p:attrNameLst>
                                          <p:attrName>style.visibility</p:attrName>
                                        </p:attrNameLst>
                                      </p:cBhvr>
                                      <p:to>
                                        <p:strVal val="visible"/>
                                      </p:to>
                                    </p:set>
                                  </p:childTnLst>
                                </p:cTn>
                              </p:par>
                            </p:childTnLst>
                          </p:cTn>
                        </p:par>
                        <p:par>
                          <p:cTn id="295" fill="hold">
                            <p:stCondLst>
                              <p:cond delay="95500"/>
                            </p:stCondLst>
                            <p:childTnLst>
                              <p:par>
                                <p:cTn id="296" presetID="11" presetClass="entr" presetSubtype="0" fill="hold" grpId="0" nodeType="afterEffect">
                                  <p:stCondLst>
                                    <p:cond delay="0"/>
                                  </p:stCondLst>
                                  <p:childTnLst>
                                    <p:set>
                                      <p:cBhvr>
                                        <p:cTn id="297" dur="1000">
                                          <p:stCondLst>
                                            <p:cond delay="0"/>
                                          </p:stCondLst>
                                        </p:cTn>
                                        <p:tgtEl>
                                          <p:spTgt spid="468"/>
                                        </p:tgtEl>
                                        <p:attrNameLst>
                                          <p:attrName>style.visibility</p:attrName>
                                        </p:attrNameLst>
                                      </p:cBhvr>
                                      <p:to>
                                        <p:strVal val="visible"/>
                                      </p:to>
                                    </p:set>
                                  </p:childTnLst>
                                </p:cTn>
                              </p:par>
                            </p:childTnLst>
                          </p:cTn>
                        </p:par>
                        <p:par>
                          <p:cTn id="298" fill="hold">
                            <p:stCondLst>
                              <p:cond delay="96500"/>
                            </p:stCondLst>
                            <p:childTnLst>
                              <p:par>
                                <p:cTn id="299" presetID="11" presetClass="entr" presetSubtype="0" fill="hold" grpId="0" nodeType="afterEffect">
                                  <p:stCondLst>
                                    <p:cond delay="0"/>
                                  </p:stCondLst>
                                  <p:childTnLst>
                                    <p:set>
                                      <p:cBhvr>
                                        <p:cTn id="300" dur="1000">
                                          <p:stCondLst>
                                            <p:cond delay="0"/>
                                          </p:stCondLst>
                                        </p:cTn>
                                        <p:tgtEl>
                                          <p:spTgt spid="469"/>
                                        </p:tgtEl>
                                        <p:attrNameLst>
                                          <p:attrName>style.visibility</p:attrName>
                                        </p:attrNameLst>
                                      </p:cBhvr>
                                      <p:to>
                                        <p:strVal val="visible"/>
                                      </p:to>
                                    </p:set>
                                  </p:childTnLst>
                                </p:cTn>
                              </p:par>
                            </p:childTnLst>
                          </p:cTn>
                        </p:par>
                        <p:par>
                          <p:cTn id="301" fill="hold">
                            <p:stCondLst>
                              <p:cond delay="97500"/>
                            </p:stCondLst>
                            <p:childTnLst>
                              <p:par>
                                <p:cTn id="302" presetID="11" presetClass="entr" presetSubtype="0" fill="hold" grpId="0" nodeType="afterEffect">
                                  <p:stCondLst>
                                    <p:cond delay="0"/>
                                  </p:stCondLst>
                                  <p:childTnLst>
                                    <p:set>
                                      <p:cBhvr>
                                        <p:cTn id="303" dur="1000">
                                          <p:stCondLst>
                                            <p:cond delay="0"/>
                                          </p:stCondLst>
                                        </p:cTn>
                                        <p:tgtEl>
                                          <p:spTgt spid="470"/>
                                        </p:tgtEl>
                                        <p:attrNameLst>
                                          <p:attrName>style.visibility</p:attrName>
                                        </p:attrNameLst>
                                      </p:cBhvr>
                                      <p:to>
                                        <p:strVal val="visible"/>
                                      </p:to>
                                    </p:set>
                                  </p:childTnLst>
                                </p:cTn>
                              </p:par>
                            </p:childTnLst>
                          </p:cTn>
                        </p:par>
                        <p:par>
                          <p:cTn id="304" fill="hold">
                            <p:stCondLst>
                              <p:cond delay="98500"/>
                            </p:stCondLst>
                            <p:childTnLst>
                              <p:par>
                                <p:cTn id="305" presetID="11" presetClass="entr" presetSubtype="0" fill="hold" grpId="0" nodeType="afterEffect">
                                  <p:stCondLst>
                                    <p:cond delay="0"/>
                                  </p:stCondLst>
                                  <p:childTnLst>
                                    <p:set>
                                      <p:cBhvr>
                                        <p:cTn id="306" dur="1000">
                                          <p:stCondLst>
                                            <p:cond delay="0"/>
                                          </p:stCondLst>
                                        </p:cTn>
                                        <p:tgtEl>
                                          <p:spTgt spid="471"/>
                                        </p:tgtEl>
                                        <p:attrNameLst>
                                          <p:attrName>style.visibility</p:attrName>
                                        </p:attrNameLst>
                                      </p:cBhvr>
                                      <p:to>
                                        <p:strVal val="visible"/>
                                      </p:to>
                                    </p:set>
                                  </p:childTnLst>
                                </p:cTn>
                              </p:par>
                            </p:childTnLst>
                          </p:cTn>
                        </p:par>
                        <p:par>
                          <p:cTn id="307" fill="hold">
                            <p:stCondLst>
                              <p:cond delay="99500"/>
                            </p:stCondLst>
                            <p:childTnLst>
                              <p:par>
                                <p:cTn id="308" presetID="11" presetClass="entr" presetSubtype="0" fill="hold" grpId="0" nodeType="afterEffect">
                                  <p:stCondLst>
                                    <p:cond delay="0"/>
                                  </p:stCondLst>
                                  <p:childTnLst>
                                    <p:set>
                                      <p:cBhvr>
                                        <p:cTn id="309" dur="1000">
                                          <p:stCondLst>
                                            <p:cond delay="0"/>
                                          </p:stCondLst>
                                        </p:cTn>
                                        <p:tgtEl>
                                          <p:spTgt spid="472"/>
                                        </p:tgtEl>
                                        <p:attrNameLst>
                                          <p:attrName>style.visibility</p:attrName>
                                        </p:attrNameLst>
                                      </p:cBhvr>
                                      <p:to>
                                        <p:strVal val="visible"/>
                                      </p:to>
                                    </p:set>
                                  </p:childTnLst>
                                </p:cTn>
                              </p:par>
                            </p:childTnLst>
                          </p:cTn>
                        </p:par>
                        <p:par>
                          <p:cTn id="310" fill="hold">
                            <p:stCondLst>
                              <p:cond delay="100500"/>
                            </p:stCondLst>
                            <p:childTnLst>
                              <p:par>
                                <p:cTn id="311" presetID="11" presetClass="entr" presetSubtype="0" fill="hold" grpId="0" nodeType="afterEffect">
                                  <p:stCondLst>
                                    <p:cond delay="0"/>
                                  </p:stCondLst>
                                  <p:childTnLst>
                                    <p:set>
                                      <p:cBhvr>
                                        <p:cTn id="312" dur="1000">
                                          <p:stCondLst>
                                            <p:cond delay="0"/>
                                          </p:stCondLst>
                                        </p:cTn>
                                        <p:tgtEl>
                                          <p:spTgt spid="473"/>
                                        </p:tgtEl>
                                        <p:attrNameLst>
                                          <p:attrName>style.visibility</p:attrName>
                                        </p:attrNameLst>
                                      </p:cBhvr>
                                      <p:to>
                                        <p:strVal val="visible"/>
                                      </p:to>
                                    </p:set>
                                  </p:childTnLst>
                                </p:cTn>
                              </p:par>
                            </p:childTnLst>
                          </p:cTn>
                        </p:par>
                        <p:par>
                          <p:cTn id="313" fill="hold">
                            <p:stCondLst>
                              <p:cond delay="101500"/>
                            </p:stCondLst>
                            <p:childTnLst>
                              <p:par>
                                <p:cTn id="314" presetID="11" presetClass="entr" presetSubtype="0" fill="hold" grpId="0" nodeType="afterEffect">
                                  <p:stCondLst>
                                    <p:cond delay="0"/>
                                  </p:stCondLst>
                                  <p:childTnLst>
                                    <p:set>
                                      <p:cBhvr>
                                        <p:cTn id="315" dur="1000">
                                          <p:stCondLst>
                                            <p:cond delay="0"/>
                                          </p:stCondLst>
                                        </p:cTn>
                                        <p:tgtEl>
                                          <p:spTgt spid="474"/>
                                        </p:tgtEl>
                                        <p:attrNameLst>
                                          <p:attrName>style.visibility</p:attrName>
                                        </p:attrNameLst>
                                      </p:cBhvr>
                                      <p:to>
                                        <p:strVal val="visible"/>
                                      </p:to>
                                    </p:set>
                                  </p:childTnLst>
                                </p:cTn>
                              </p:par>
                            </p:childTnLst>
                          </p:cTn>
                        </p:par>
                        <p:par>
                          <p:cTn id="316" fill="hold">
                            <p:stCondLst>
                              <p:cond delay="102500"/>
                            </p:stCondLst>
                            <p:childTnLst>
                              <p:par>
                                <p:cTn id="317" presetID="11" presetClass="entr" presetSubtype="0" fill="hold" grpId="0" nodeType="afterEffect">
                                  <p:stCondLst>
                                    <p:cond delay="0"/>
                                  </p:stCondLst>
                                  <p:childTnLst>
                                    <p:set>
                                      <p:cBhvr>
                                        <p:cTn id="318" dur="1000">
                                          <p:stCondLst>
                                            <p:cond delay="0"/>
                                          </p:stCondLst>
                                        </p:cTn>
                                        <p:tgtEl>
                                          <p:spTgt spid="475"/>
                                        </p:tgtEl>
                                        <p:attrNameLst>
                                          <p:attrName>style.visibility</p:attrName>
                                        </p:attrNameLst>
                                      </p:cBhvr>
                                      <p:to>
                                        <p:strVal val="visible"/>
                                      </p:to>
                                    </p:set>
                                  </p:childTnLst>
                                </p:cTn>
                              </p:par>
                            </p:childTnLst>
                          </p:cTn>
                        </p:par>
                        <p:par>
                          <p:cTn id="319" fill="hold">
                            <p:stCondLst>
                              <p:cond delay="103500"/>
                            </p:stCondLst>
                            <p:childTnLst>
                              <p:par>
                                <p:cTn id="320" presetID="11" presetClass="entr" presetSubtype="0" fill="hold" grpId="0" nodeType="afterEffect">
                                  <p:stCondLst>
                                    <p:cond delay="0"/>
                                  </p:stCondLst>
                                  <p:childTnLst>
                                    <p:set>
                                      <p:cBhvr>
                                        <p:cTn id="321" dur="1000">
                                          <p:stCondLst>
                                            <p:cond delay="0"/>
                                          </p:stCondLst>
                                        </p:cTn>
                                        <p:tgtEl>
                                          <p:spTgt spid="476"/>
                                        </p:tgtEl>
                                        <p:attrNameLst>
                                          <p:attrName>style.visibility</p:attrName>
                                        </p:attrNameLst>
                                      </p:cBhvr>
                                      <p:to>
                                        <p:strVal val="visible"/>
                                      </p:to>
                                    </p:set>
                                  </p:childTnLst>
                                </p:cTn>
                              </p:par>
                            </p:childTnLst>
                          </p:cTn>
                        </p:par>
                        <p:par>
                          <p:cTn id="322" fill="hold">
                            <p:stCondLst>
                              <p:cond delay="104500"/>
                            </p:stCondLst>
                            <p:childTnLst>
                              <p:par>
                                <p:cTn id="323" presetID="11" presetClass="entr" presetSubtype="0" fill="hold" grpId="0" nodeType="afterEffect">
                                  <p:stCondLst>
                                    <p:cond delay="0"/>
                                  </p:stCondLst>
                                  <p:childTnLst>
                                    <p:set>
                                      <p:cBhvr>
                                        <p:cTn id="324" dur="1000">
                                          <p:stCondLst>
                                            <p:cond delay="0"/>
                                          </p:stCondLst>
                                        </p:cTn>
                                        <p:tgtEl>
                                          <p:spTgt spid="477"/>
                                        </p:tgtEl>
                                        <p:attrNameLst>
                                          <p:attrName>style.visibility</p:attrName>
                                        </p:attrNameLst>
                                      </p:cBhvr>
                                      <p:to>
                                        <p:strVal val="visible"/>
                                      </p:to>
                                    </p:set>
                                  </p:childTnLst>
                                </p:cTn>
                              </p:par>
                            </p:childTnLst>
                          </p:cTn>
                        </p:par>
                        <p:par>
                          <p:cTn id="325" fill="hold">
                            <p:stCondLst>
                              <p:cond delay="105500"/>
                            </p:stCondLst>
                            <p:childTnLst>
                              <p:par>
                                <p:cTn id="326" presetID="11" presetClass="entr" presetSubtype="0" fill="hold" grpId="0" nodeType="afterEffect">
                                  <p:stCondLst>
                                    <p:cond delay="0"/>
                                  </p:stCondLst>
                                  <p:childTnLst>
                                    <p:set>
                                      <p:cBhvr>
                                        <p:cTn id="327" dur="1000">
                                          <p:stCondLst>
                                            <p:cond delay="0"/>
                                          </p:stCondLst>
                                        </p:cTn>
                                        <p:tgtEl>
                                          <p:spTgt spid="478"/>
                                        </p:tgtEl>
                                        <p:attrNameLst>
                                          <p:attrName>style.visibility</p:attrName>
                                        </p:attrNameLst>
                                      </p:cBhvr>
                                      <p:to>
                                        <p:strVal val="visible"/>
                                      </p:to>
                                    </p:set>
                                  </p:childTnLst>
                                </p:cTn>
                              </p:par>
                            </p:childTnLst>
                          </p:cTn>
                        </p:par>
                        <p:par>
                          <p:cTn id="328" fill="hold">
                            <p:stCondLst>
                              <p:cond delay="106500"/>
                            </p:stCondLst>
                            <p:childTnLst>
                              <p:par>
                                <p:cTn id="329" presetID="11" presetClass="entr" presetSubtype="0" fill="hold" grpId="0" nodeType="afterEffect">
                                  <p:stCondLst>
                                    <p:cond delay="0"/>
                                  </p:stCondLst>
                                  <p:childTnLst>
                                    <p:set>
                                      <p:cBhvr>
                                        <p:cTn id="330" dur="1000">
                                          <p:stCondLst>
                                            <p:cond delay="0"/>
                                          </p:stCondLst>
                                        </p:cTn>
                                        <p:tgtEl>
                                          <p:spTgt spid="479"/>
                                        </p:tgtEl>
                                        <p:attrNameLst>
                                          <p:attrName>style.visibility</p:attrName>
                                        </p:attrNameLst>
                                      </p:cBhvr>
                                      <p:to>
                                        <p:strVal val="visible"/>
                                      </p:to>
                                    </p:set>
                                  </p:childTnLst>
                                </p:cTn>
                              </p:par>
                            </p:childTnLst>
                          </p:cTn>
                        </p:par>
                        <p:par>
                          <p:cTn id="331" fill="hold">
                            <p:stCondLst>
                              <p:cond delay="107500"/>
                            </p:stCondLst>
                            <p:childTnLst>
                              <p:par>
                                <p:cTn id="332" presetID="11" presetClass="entr" presetSubtype="0" fill="hold" grpId="0" nodeType="afterEffect">
                                  <p:stCondLst>
                                    <p:cond delay="0"/>
                                  </p:stCondLst>
                                  <p:childTnLst>
                                    <p:set>
                                      <p:cBhvr>
                                        <p:cTn id="333" dur="1000">
                                          <p:stCondLst>
                                            <p:cond delay="0"/>
                                          </p:stCondLst>
                                        </p:cTn>
                                        <p:tgtEl>
                                          <p:spTgt spid="480"/>
                                        </p:tgtEl>
                                        <p:attrNameLst>
                                          <p:attrName>style.visibility</p:attrName>
                                        </p:attrNameLst>
                                      </p:cBhvr>
                                      <p:to>
                                        <p:strVal val="visible"/>
                                      </p:to>
                                    </p:set>
                                  </p:childTnLst>
                                </p:cTn>
                              </p:par>
                            </p:childTnLst>
                          </p:cTn>
                        </p:par>
                        <p:par>
                          <p:cTn id="334" fill="hold">
                            <p:stCondLst>
                              <p:cond delay="108500"/>
                            </p:stCondLst>
                            <p:childTnLst>
                              <p:par>
                                <p:cTn id="335" presetID="11" presetClass="entr" presetSubtype="0" fill="hold" grpId="0" nodeType="afterEffect">
                                  <p:stCondLst>
                                    <p:cond delay="0"/>
                                  </p:stCondLst>
                                  <p:childTnLst>
                                    <p:set>
                                      <p:cBhvr>
                                        <p:cTn id="336" dur="1000">
                                          <p:stCondLst>
                                            <p:cond delay="0"/>
                                          </p:stCondLst>
                                        </p:cTn>
                                        <p:tgtEl>
                                          <p:spTgt spid="481"/>
                                        </p:tgtEl>
                                        <p:attrNameLst>
                                          <p:attrName>style.visibility</p:attrName>
                                        </p:attrNameLst>
                                      </p:cBhvr>
                                      <p:to>
                                        <p:strVal val="visible"/>
                                      </p:to>
                                    </p:set>
                                  </p:childTnLst>
                                </p:cTn>
                              </p:par>
                            </p:childTnLst>
                          </p:cTn>
                        </p:par>
                        <p:par>
                          <p:cTn id="337" fill="hold">
                            <p:stCondLst>
                              <p:cond delay="109500"/>
                            </p:stCondLst>
                            <p:childTnLst>
                              <p:par>
                                <p:cTn id="338" presetID="11" presetClass="entr" presetSubtype="0" fill="hold" grpId="0" nodeType="afterEffect">
                                  <p:stCondLst>
                                    <p:cond delay="0"/>
                                  </p:stCondLst>
                                  <p:childTnLst>
                                    <p:set>
                                      <p:cBhvr>
                                        <p:cTn id="339" dur="1000">
                                          <p:stCondLst>
                                            <p:cond delay="0"/>
                                          </p:stCondLst>
                                        </p:cTn>
                                        <p:tgtEl>
                                          <p:spTgt spid="482"/>
                                        </p:tgtEl>
                                        <p:attrNameLst>
                                          <p:attrName>style.visibility</p:attrName>
                                        </p:attrNameLst>
                                      </p:cBhvr>
                                      <p:to>
                                        <p:strVal val="visible"/>
                                      </p:to>
                                    </p:set>
                                  </p:childTnLst>
                                </p:cTn>
                              </p:par>
                            </p:childTnLst>
                          </p:cTn>
                        </p:par>
                        <p:par>
                          <p:cTn id="340" fill="hold">
                            <p:stCondLst>
                              <p:cond delay="110500"/>
                            </p:stCondLst>
                            <p:childTnLst>
                              <p:par>
                                <p:cTn id="341" presetID="11" presetClass="entr" presetSubtype="0" fill="hold" grpId="0" nodeType="afterEffect">
                                  <p:stCondLst>
                                    <p:cond delay="0"/>
                                  </p:stCondLst>
                                  <p:childTnLst>
                                    <p:set>
                                      <p:cBhvr>
                                        <p:cTn id="342" dur="1000">
                                          <p:stCondLst>
                                            <p:cond delay="0"/>
                                          </p:stCondLst>
                                        </p:cTn>
                                        <p:tgtEl>
                                          <p:spTgt spid="483"/>
                                        </p:tgtEl>
                                        <p:attrNameLst>
                                          <p:attrName>style.visibility</p:attrName>
                                        </p:attrNameLst>
                                      </p:cBhvr>
                                      <p:to>
                                        <p:strVal val="visible"/>
                                      </p:to>
                                    </p:set>
                                  </p:childTnLst>
                                </p:cTn>
                              </p:par>
                            </p:childTnLst>
                          </p:cTn>
                        </p:par>
                        <p:par>
                          <p:cTn id="343" fill="hold">
                            <p:stCondLst>
                              <p:cond delay="111500"/>
                            </p:stCondLst>
                            <p:childTnLst>
                              <p:par>
                                <p:cTn id="344" presetID="11" presetClass="entr" presetSubtype="0" fill="hold" grpId="0" nodeType="afterEffect">
                                  <p:stCondLst>
                                    <p:cond delay="0"/>
                                  </p:stCondLst>
                                  <p:childTnLst>
                                    <p:set>
                                      <p:cBhvr>
                                        <p:cTn id="345" dur="1000">
                                          <p:stCondLst>
                                            <p:cond delay="0"/>
                                          </p:stCondLst>
                                        </p:cTn>
                                        <p:tgtEl>
                                          <p:spTgt spid="484"/>
                                        </p:tgtEl>
                                        <p:attrNameLst>
                                          <p:attrName>style.visibility</p:attrName>
                                        </p:attrNameLst>
                                      </p:cBhvr>
                                      <p:to>
                                        <p:strVal val="visible"/>
                                      </p:to>
                                    </p:set>
                                  </p:childTnLst>
                                </p:cTn>
                              </p:par>
                            </p:childTnLst>
                          </p:cTn>
                        </p:par>
                        <p:par>
                          <p:cTn id="346" fill="hold">
                            <p:stCondLst>
                              <p:cond delay="112500"/>
                            </p:stCondLst>
                            <p:childTnLst>
                              <p:par>
                                <p:cTn id="347" presetID="11" presetClass="entr" presetSubtype="0" fill="hold" grpId="0" nodeType="afterEffect">
                                  <p:stCondLst>
                                    <p:cond delay="0"/>
                                  </p:stCondLst>
                                  <p:childTnLst>
                                    <p:set>
                                      <p:cBhvr>
                                        <p:cTn id="348" dur="1000">
                                          <p:stCondLst>
                                            <p:cond delay="0"/>
                                          </p:stCondLst>
                                        </p:cTn>
                                        <p:tgtEl>
                                          <p:spTgt spid="485"/>
                                        </p:tgtEl>
                                        <p:attrNameLst>
                                          <p:attrName>style.visibility</p:attrName>
                                        </p:attrNameLst>
                                      </p:cBhvr>
                                      <p:to>
                                        <p:strVal val="visible"/>
                                      </p:to>
                                    </p:set>
                                  </p:childTnLst>
                                </p:cTn>
                              </p:par>
                            </p:childTnLst>
                          </p:cTn>
                        </p:par>
                        <p:par>
                          <p:cTn id="349" fill="hold">
                            <p:stCondLst>
                              <p:cond delay="113500"/>
                            </p:stCondLst>
                            <p:childTnLst>
                              <p:par>
                                <p:cTn id="350" presetID="11" presetClass="entr" presetSubtype="0" fill="hold" grpId="0" nodeType="afterEffect">
                                  <p:stCondLst>
                                    <p:cond delay="0"/>
                                  </p:stCondLst>
                                  <p:childTnLst>
                                    <p:set>
                                      <p:cBhvr>
                                        <p:cTn id="351" dur="1000">
                                          <p:stCondLst>
                                            <p:cond delay="0"/>
                                          </p:stCondLst>
                                        </p:cTn>
                                        <p:tgtEl>
                                          <p:spTgt spid="486"/>
                                        </p:tgtEl>
                                        <p:attrNameLst>
                                          <p:attrName>style.visibility</p:attrName>
                                        </p:attrNameLst>
                                      </p:cBhvr>
                                      <p:to>
                                        <p:strVal val="visible"/>
                                      </p:to>
                                    </p:set>
                                  </p:childTnLst>
                                </p:cTn>
                              </p:par>
                            </p:childTnLst>
                          </p:cTn>
                        </p:par>
                        <p:par>
                          <p:cTn id="352" fill="hold">
                            <p:stCondLst>
                              <p:cond delay="114500"/>
                            </p:stCondLst>
                            <p:childTnLst>
                              <p:par>
                                <p:cTn id="353" presetID="11" presetClass="entr" presetSubtype="0" fill="hold" grpId="0" nodeType="afterEffect">
                                  <p:stCondLst>
                                    <p:cond delay="0"/>
                                  </p:stCondLst>
                                  <p:childTnLst>
                                    <p:set>
                                      <p:cBhvr>
                                        <p:cTn id="354" dur="1000">
                                          <p:stCondLst>
                                            <p:cond delay="0"/>
                                          </p:stCondLst>
                                        </p:cTn>
                                        <p:tgtEl>
                                          <p:spTgt spid="487"/>
                                        </p:tgtEl>
                                        <p:attrNameLst>
                                          <p:attrName>style.visibility</p:attrName>
                                        </p:attrNameLst>
                                      </p:cBhvr>
                                      <p:to>
                                        <p:strVal val="visible"/>
                                      </p:to>
                                    </p:set>
                                  </p:childTnLst>
                                </p:cTn>
                              </p:par>
                            </p:childTnLst>
                          </p:cTn>
                        </p:par>
                        <p:par>
                          <p:cTn id="355" fill="hold">
                            <p:stCondLst>
                              <p:cond delay="115500"/>
                            </p:stCondLst>
                            <p:childTnLst>
                              <p:par>
                                <p:cTn id="356" presetID="11" presetClass="entr" presetSubtype="0" fill="hold" grpId="0" nodeType="afterEffect">
                                  <p:stCondLst>
                                    <p:cond delay="0"/>
                                  </p:stCondLst>
                                  <p:childTnLst>
                                    <p:set>
                                      <p:cBhvr>
                                        <p:cTn id="357" dur="1000">
                                          <p:stCondLst>
                                            <p:cond delay="0"/>
                                          </p:stCondLst>
                                        </p:cTn>
                                        <p:tgtEl>
                                          <p:spTgt spid="488"/>
                                        </p:tgtEl>
                                        <p:attrNameLst>
                                          <p:attrName>style.visibility</p:attrName>
                                        </p:attrNameLst>
                                      </p:cBhvr>
                                      <p:to>
                                        <p:strVal val="visible"/>
                                      </p:to>
                                    </p:set>
                                  </p:childTnLst>
                                </p:cTn>
                              </p:par>
                            </p:childTnLst>
                          </p:cTn>
                        </p:par>
                        <p:par>
                          <p:cTn id="358" fill="hold">
                            <p:stCondLst>
                              <p:cond delay="116500"/>
                            </p:stCondLst>
                            <p:childTnLst>
                              <p:par>
                                <p:cTn id="359" presetID="11" presetClass="entr" presetSubtype="0" fill="hold" grpId="0" nodeType="afterEffect">
                                  <p:stCondLst>
                                    <p:cond delay="0"/>
                                  </p:stCondLst>
                                  <p:childTnLst>
                                    <p:set>
                                      <p:cBhvr>
                                        <p:cTn id="360" dur="1000">
                                          <p:stCondLst>
                                            <p:cond delay="0"/>
                                          </p:stCondLst>
                                        </p:cTn>
                                        <p:tgtEl>
                                          <p:spTgt spid="489"/>
                                        </p:tgtEl>
                                        <p:attrNameLst>
                                          <p:attrName>style.visibility</p:attrName>
                                        </p:attrNameLst>
                                      </p:cBhvr>
                                      <p:to>
                                        <p:strVal val="visible"/>
                                      </p:to>
                                    </p:set>
                                  </p:childTnLst>
                                </p:cTn>
                              </p:par>
                            </p:childTnLst>
                          </p:cTn>
                        </p:par>
                        <p:par>
                          <p:cTn id="361" fill="hold">
                            <p:stCondLst>
                              <p:cond delay="117500"/>
                            </p:stCondLst>
                            <p:childTnLst>
                              <p:par>
                                <p:cTn id="362" presetID="11" presetClass="entr" presetSubtype="0" fill="hold" grpId="0" nodeType="afterEffect">
                                  <p:stCondLst>
                                    <p:cond delay="0"/>
                                  </p:stCondLst>
                                  <p:childTnLst>
                                    <p:set>
                                      <p:cBhvr>
                                        <p:cTn id="363" dur="1000">
                                          <p:stCondLst>
                                            <p:cond delay="0"/>
                                          </p:stCondLst>
                                        </p:cTn>
                                        <p:tgtEl>
                                          <p:spTgt spid="490"/>
                                        </p:tgtEl>
                                        <p:attrNameLst>
                                          <p:attrName>style.visibility</p:attrName>
                                        </p:attrNameLst>
                                      </p:cBhvr>
                                      <p:to>
                                        <p:strVal val="visible"/>
                                      </p:to>
                                    </p:set>
                                  </p:childTnLst>
                                </p:cTn>
                              </p:par>
                            </p:childTnLst>
                          </p:cTn>
                        </p:par>
                        <p:par>
                          <p:cTn id="364" fill="hold">
                            <p:stCondLst>
                              <p:cond delay="118500"/>
                            </p:stCondLst>
                            <p:childTnLst>
                              <p:par>
                                <p:cTn id="365" presetID="11" presetClass="entr" presetSubtype="0" fill="hold" grpId="0" nodeType="afterEffect">
                                  <p:stCondLst>
                                    <p:cond delay="0"/>
                                  </p:stCondLst>
                                  <p:childTnLst>
                                    <p:set>
                                      <p:cBhvr>
                                        <p:cTn id="366" dur="1000">
                                          <p:stCondLst>
                                            <p:cond delay="0"/>
                                          </p:stCondLst>
                                        </p:cTn>
                                        <p:tgtEl>
                                          <p:spTgt spid="491"/>
                                        </p:tgtEl>
                                        <p:attrNameLst>
                                          <p:attrName>style.visibility</p:attrName>
                                        </p:attrNameLst>
                                      </p:cBhvr>
                                      <p:to>
                                        <p:strVal val="visible"/>
                                      </p:to>
                                    </p:set>
                                  </p:childTnLst>
                                </p:cTn>
                              </p:par>
                            </p:childTnLst>
                          </p:cTn>
                        </p:par>
                        <p:par>
                          <p:cTn id="367" fill="hold">
                            <p:stCondLst>
                              <p:cond delay="119500"/>
                            </p:stCondLst>
                            <p:childTnLst>
                              <p:par>
                                <p:cTn id="368" presetID="11" presetClass="entr" presetSubtype="0" fill="hold" grpId="0" nodeType="afterEffect">
                                  <p:stCondLst>
                                    <p:cond delay="0"/>
                                  </p:stCondLst>
                                  <p:childTnLst>
                                    <p:set>
                                      <p:cBhvr>
                                        <p:cTn id="369" dur="1000">
                                          <p:stCondLst>
                                            <p:cond delay="0"/>
                                          </p:stCondLst>
                                        </p:cTn>
                                        <p:tgtEl>
                                          <p:spTgt spid="492"/>
                                        </p:tgtEl>
                                        <p:attrNameLst>
                                          <p:attrName>style.visibility</p:attrName>
                                        </p:attrNameLst>
                                      </p:cBhvr>
                                      <p:to>
                                        <p:strVal val="visible"/>
                                      </p:to>
                                    </p:set>
                                  </p:childTnLst>
                                </p:cTn>
                              </p:par>
                            </p:childTnLst>
                          </p:cTn>
                        </p:par>
                        <p:par>
                          <p:cTn id="370" fill="hold">
                            <p:stCondLst>
                              <p:cond delay="120500"/>
                            </p:stCondLst>
                            <p:childTnLst>
                              <p:par>
                                <p:cTn id="371" presetID="11" presetClass="entr" presetSubtype="0" fill="hold" grpId="0" nodeType="afterEffect">
                                  <p:stCondLst>
                                    <p:cond delay="0"/>
                                  </p:stCondLst>
                                  <p:childTnLst>
                                    <p:set>
                                      <p:cBhvr>
                                        <p:cTn id="372" dur="1000">
                                          <p:stCondLst>
                                            <p:cond delay="0"/>
                                          </p:stCondLst>
                                        </p:cTn>
                                        <p:tgtEl>
                                          <p:spTgt spid="493"/>
                                        </p:tgtEl>
                                        <p:attrNameLst>
                                          <p:attrName>style.visibility</p:attrName>
                                        </p:attrNameLst>
                                      </p:cBhvr>
                                      <p:to>
                                        <p:strVal val="visible"/>
                                      </p:to>
                                    </p:set>
                                  </p:childTnLst>
                                </p:cTn>
                              </p:par>
                            </p:childTnLst>
                          </p:cTn>
                        </p:par>
                        <p:par>
                          <p:cTn id="373" fill="hold">
                            <p:stCondLst>
                              <p:cond delay="121500"/>
                            </p:stCondLst>
                            <p:childTnLst>
                              <p:par>
                                <p:cTn id="374" presetID="11" presetClass="entr" presetSubtype="0" fill="hold" grpId="0" nodeType="afterEffect">
                                  <p:stCondLst>
                                    <p:cond delay="0"/>
                                  </p:stCondLst>
                                  <p:childTnLst>
                                    <p:set>
                                      <p:cBhvr>
                                        <p:cTn id="375" dur="1000">
                                          <p:stCondLst>
                                            <p:cond delay="0"/>
                                          </p:stCondLst>
                                        </p:cTn>
                                        <p:tgtEl>
                                          <p:spTgt spid="494"/>
                                        </p:tgtEl>
                                        <p:attrNameLst>
                                          <p:attrName>style.visibility</p:attrName>
                                        </p:attrNameLst>
                                      </p:cBhvr>
                                      <p:to>
                                        <p:strVal val="visible"/>
                                      </p:to>
                                    </p:set>
                                  </p:childTnLst>
                                </p:cTn>
                              </p:par>
                            </p:childTnLst>
                          </p:cTn>
                        </p:par>
                        <p:par>
                          <p:cTn id="376" fill="hold">
                            <p:stCondLst>
                              <p:cond delay="122500"/>
                            </p:stCondLst>
                            <p:childTnLst>
                              <p:par>
                                <p:cTn id="377" presetID="11" presetClass="entr" presetSubtype="0" fill="hold" grpId="0" nodeType="afterEffect">
                                  <p:stCondLst>
                                    <p:cond delay="0"/>
                                  </p:stCondLst>
                                  <p:childTnLst>
                                    <p:set>
                                      <p:cBhvr>
                                        <p:cTn id="378" dur="1000">
                                          <p:stCondLst>
                                            <p:cond delay="0"/>
                                          </p:stCondLst>
                                        </p:cTn>
                                        <p:tgtEl>
                                          <p:spTgt spid="495"/>
                                        </p:tgtEl>
                                        <p:attrNameLst>
                                          <p:attrName>style.visibility</p:attrName>
                                        </p:attrNameLst>
                                      </p:cBhvr>
                                      <p:to>
                                        <p:strVal val="visible"/>
                                      </p:to>
                                    </p:set>
                                  </p:childTnLst>
                                </p:cTn>
                              </p:par>
                            </p:childTnLst>
                          </p:cTn>
                        </p:par>
                        <p:par>
                          <p:cTn id="379" fill="hold">
                            <p:stCondLst>
                              <p:cond delay="123500"/>
                            </p:stCondLst>
                            <p:childTnLst>
                              <p:par>
                                <p:cTn id="380" presetID="11" presetClass="entr" presetSubtype="0" fill="hold" grpId="0" nodeType="afterEffect">
                                  <p:stCondLst>
                                    <p:cond delay="0"/>
                                  </p:stCondLst>
                                  <p:childTnLst>
                                    <p:set>
                                      <p:cBhvr>
                                        <p:cTn id="381" dur="1000">
                                          <p:stCondLst>
                                            <p:cond delay="0"/>
                                          </p:stCondLst>
                                        </p:cTn>
                                        <p:tgtEl>
                                          <p:spTgt spid="496"/>
                                        </p:tgtEl>
                                        <p:attrNameLst>
                                          <p:attrName>style.visibility</p:attrName>
                                        </p:attrNameLst>
                                      </p:cBhvr>
                                      <p:to>
                                        <p:strVal val="visible"/>
                                      </p:to>
                                    </p:set>
                                  </p:childTnLst>
                                </p:cTn>
                              </p:par>
                            </p:childTnLst>
                          </p:cTn>
                        </p:par>
                        <p:par>
                          <p:cTn id="382" fill="hold">
                            <p:stCondLst>
                              <p:cond delay="124500"/>
                            </p:stCondLst>
                            <p:childTnLst>
                              <p:par>
                                <p:cTn id="383" presetID="11" presetClass="entr" presetSubtype="0" fill="hold" grpId="0" nodeType="afterEffect">
                                  <p:stCondLst>
                                    <p:cond delay="0"/>
                                  </p:stCondLst>
                                  <p:childTnLst>
                                    <p:set>
                                      <p:cBhvr>
                                        <p:cTn id="384" dur="1000">
                                          <p:stCondLst>
                                            <p:cond delay="0"/>
                                          </p:stCondLst>
                                        </p:cTn>
                                        <p:tgtEl>
                                          <p:spTgt spid="497"/>
                                        </p:tgtEl>
                                        <p:attrNameLst>
                                          <p:attrName>style.visibility</p:attrName>
                                        </p:attrNameLst>
                                      </p:cBhvr>
                                      <p:to>
                                        <p:strVal val="visible"/>
                                      </p:to>
                                    </p:set>
                                  </p:childTnLst>
                                </p:cTn>
                              </p:par>
                            </p:childTnLst>
                          </p:cTn>
                        </p:par>
                        <p:par>
                          <p:cTn id="385" fill="hold">
                            <p:stCondLst>
                              <p:cond delay="125500"/>
                            </p:stCondLst>
                            <p:childTnLst>
                              <p:par>
                                <p:cTn id="386" presetID="11" presetClass="entr" presetSubtype="0" fill="hold" grpId="0" nodeType="afterEffect">
                                  <p:stCondLst>
                                    <p:cond delay="0"/>
                                  </p:stCondLst>
                                  <p:childTnLst>
                                    <p:set>
                                      <p:cBhvr>
                                        <p:cTn id="387" dur="1000">
                                          <p:stCondLst>
                                            <p:cond delay="0"/>
                                          </p:stCondLst>
                                        </p:cTn>
                                        <p:tgtEl>
                                          <p:spTgt spid="498"/>
                                        </p:tgtEl>
                                        <p:attrNameLst>
                                          <p:attrName>style.visibility</p:attrName>
                                        </p:attrNameLst>
                                      </p:cBhvr>
                                      <p:to>
                                        <p:strVal val="visible"/>
                                      </p:to>
                                    </p:set>
                                  </p:childTnLst>
                                </p:cTn>
                              </p:par>
                            </p:childTnLst>
                          </p:cTn>
                        </p:par>
                        <p:par>
                          <p:cTn id="388" fill="hold">
                            <p:stCondLst>
                              <p:cond delay="126500"/>
                            </p:stCondLst>
                            <p:childTnLst>
                              <p:par>
                                <p:cTn id="389" presetID="11" presetClass="entr" presetSubtype="0" fill="hold" grpId="0" nodeType="afterEffect">
                                  <p:stCondLst>
                                    <p:cond delay="0"/>
                                  </p:stCondLst>
                                  <p:childTnLst>
                                    <p:set>
                                      <p:cBhvr>
                                        <p:cTn id="390" dur="1000">
                                          <p:stCondLst>
                                            <p:cond delay="0"/>
                                          </p:stCondLst>
                                        </p:cTn>
                                        <p:tgtEl>
                                          <p:spTgt spid="499"/>
                                        </p:tgtEl>
                                        <p:attrNameLst>
                                          <p:attrName>style.visibility</p:attrName>
                                        </p:attrNameLst>
                                      </p:cBhvr>
                                      <p:to>
                                        <p:strVal val="visible"/>
                                      </p:to>
                                    </p:set>
                                  </p:childTnLst>
                                </p:cTn>
                              </p:par>
                            </p:childTnLst>
                          </p:cTn>
                        </p:par>
                        <p:par>
                          <p:cTn id="391" fill="hold">
                            <p:stCondLst>
                              <p:cond delay="127500"/>
                            </p:stCondLst>
                            <p:childTnLst>
                              <p:par>
                                <p:cTn id="392" presetID="11" presetClass="entr" presetSubtype="0" fill="hold" grpId="0" nodeType="afterEffect">
                                  <p:stCondLst>
                                    <p:cond delay="0"/>
                                  </p:stCondLst>
                                  <p:childTnLst>
                                    <p:set>
                                      <p:cBhvr>
                                        <p:cTn id="393" dur="1000">
                                          <p:stCondLst>
                                            <p:cond delay="0"/>
                                          </p:stCondLst>
                                        </p:cTn>
                                        <p:tgtEl>
                                          <p:spTgt spid="500"/>
                                        </p:tgtEl>
                                        <p:attrNameLst>
                                          <p:attrName>style.visibility</p:attrName>
                                        </p:attrNameLst>
                                      </p:cBhvr>
                                      <p:to>
                                        <p:strVal val="visible"/>
                                      </p:to>
                                    </p:set>
                                  </p:childTnLst>
                                </p:cTn>
                              </p:par>
                            </p:childTnLst>
                          </p:cTn>
                        </p:par>
                        <p:par>
                          <p:cTn id="394" fill="hold">
                            <p:stCondLst>
                              <p:cond delay="128500"/>
                            </p:stCondLst>
                            <p:childTnLst>
                              <p:par>
                                <p:cTn id="395" presetID="11" presetClass="entr" presetSubtype="0" fill="hold" grpId="0" nodeType="afterEffect">
                                  <p:stCondLst>
                                    <p:cond delay="0"/>
                                  </p:stCondLst>
                                  <p:childTnLst>
                                    <p:set>
                                      <p:cBhvr>
                                        <p:cTn id="396" dur="1000">
                                          <p:stCondLst>
                                            <p:cond delay="0"/>
                                          </p:stCondLst>
                                        </p:cTn>
                                        <p:tgtEl>
                                          <p:spTgt spid="501"/>
                                        </p:tgtEl>
                                        <p:attrNameLst>
                                          <p:attrName>style.visibility</p:attrName>
                                        </p:attrNameLst>
                                      </p:cBhvr>
                                      <p:to>
                                        <p:strVal val="visible"/>
                                      </p:to>
                                    </p:set>
                                  </p:childTnLst>
                                </p:cTn>
                              </p:par>
                            </p:childTnLst>
                          </p:cTn>
                        </p:par>
                        <p:par>
                          <p:cTn id="397" fill="hold">
                            <p:stCondLst>
                              <p:cond delay="129500"/>
                            </p:stCondLst>
                            <p:childTnLst>
                              <p:par>
                                <p:cTn id="398" presetID="11" presetClass="entr" presetSubtype="0" fill="hold" grpId="0" nodeType="afterEffect">
                                  <p:stCondLst>
                                    <p:cond delay="0"/>
                                  </p:stCondLst>
                                  <p:childTnLst>
                                    <p:set>
                                      <p:cBhvr>
                                        <p:cTn id="399" dur="1000">
                                          <p:stCondLst>
                                            <p:cond delay="0"/>
                                          </p:stCondLst>
                                        </p:cTn>
                                        <p:tgtEl>
                                          <p:spTgt spid="502"/>
                                        </p:tgtEl>
                                        <p:attrNameLst>
                                          <p:attrName>style.visibility</p:attrName>
                                        </p:attrNameLst>
                                      </p:cBhvr>
                                      <p:to>
                                        <p:strVal val="visible"/>
                                      </p:to>
                                    </p:set>
                                  </p:childTnLst>
                                </p:cTn>
                              </p:par>
                            </p:childTnLst>
                          </p:cTn>
                        </p:par>
                        <p:par>
                          <p:cTn id="400" fill="hold">
                            <p:stCondLst>
                              <p:cond delay="130500"/>
                            </p:stCondLst>
                            <p:childTnLst>
                              <p:par>
                                <p:cTn id="401" presetID="11" presetClass="entr" presetSubtype="0" fill="hold" grpId="0" nodeType="afterEffect">
                                  <p:stCondLst>
                                    <p:cond delay="0"/>
                                  </p:stCondLst>
                                  <p:childTnLst>
                                    <p:set>
                                      <p:cBhvr>
                                        <p:cTn id="402" dur="1000">
                                          <p:stCondLst>
                                            <p:cond delay="0"/>
                                          </p:stCondLst>
                                        </p:cTn>
                                        <p:tgtEl>
                                          <p:spTgt spid="503"/>
                                        </p:tgtEl>
                                        <p:attrNameLst>
                                          <p:attrName>style.visibility</p:attrName>
                                        </p:attrNameLst>
                                      </p:cBhvr>
                                      <p:to>
                                        <p:strVal val="visible"/>
                                      </p:to>
                                    </p:set>
                                  </p:childTnLst>
                                </p:cTn>
                              </p:par>
                            </p:childTnLst>
                          </p:cTn>
                        </p:par>
                        <p:par>
                          <p:cTn id="403" fill="hold">
                            <p:stCondLst>
                              <p:cond delay="131500"/>
                            </p:stCondLst>
                            <p:childTnLst>
                              <p:par>
                                <p:cTn id="404" presetID="11" presetClass="entr" presetSubtype="0" fill="hold" grpId="0" nodeType="afterEffect">
                                  <p:stCondLst>
                                    <p:cond delay="0"/>
                                  </p:stCondLst>
                                  <p:childTnLst>
                                    <p:set>
                                      <p:cBhvr>
                                        <p:cTn id="405" dur="1000">
                                          <p:stCondLst>
                                            <p:cond delay="0"/>
                                          </p:stCondLst>
                                        </p:cTn>
                                        <p:tgtEl>
                                          <p:spTgt spid="504"/>
                                        </p:tgtEl>
                                        <p:attrNameLst>
                                          <p:attrName>style.visibility</p:attrName>
                                        </p:attrNameLst>
                                      </p:cBhvr>
                                      <p:to>
                                        <p:strVal val="visible"/>
                                      </p:to>
                                    </p:set>
                                  </p:childTnLst>
                                </p:cTn>
                              </p:par>
                            </p:childTnLst>
                          </p:cTn>
                        </p:par>
                        <p:par>
                          <p:cTn id="406" fill="hold">
                            <p:stCondLst>
                              <p:cond delay="132500"/>
                            </p:stCondLst>
                            <p:childTnLst>
                              <p:par>
                                <p:cTn id="407" presetID="11" presetClass="entr" presetSubtype="0" fill="hold" grpId="0" nodeType="afterEffect">
                                  <p:stCondLst>
                                    <p:cond delay="0"/>
                                  </p:stCondLst>
                                  <p:childTnLst>
                                    <p:set>
                                      <p:cBhvr>
                                        <p:cTn id="408" dur="1000">
                                          <p:stCondLst>
                                            <p:cond delay="0"/>
                                          </p:stCondLst>
                                        </p:cTn>
                                        <p:tgtEl>
                                          <p:spTgt spid="505"/>
                                        </p:tgtEl>
                                        <p:attrNameLst>
                                          <p:attrName>style.visibility</p:attrName>
                                        </p:attrNameLst>
                                      </p:cBhvr>
                                      <p:to>
                                        <p:strVal val="visible"/>
                                      </p:to>
                                    </p:set>
                                  </p:childTnLst>
                                </p:cTn>
                              </p:par>
                            </p:childTnLst>
                          </p:cTn>
                        </p:par>
                        <p:par>
                          <p:cTn id="409" fill="hold">
                            <p:stCondLst>
                              <p:cond delay="133500"/>
                            </p:stCondLst>
                            <p:childTnLst>
                              <p:par>
                                <p:cTn id="410" presetID="11" presetClass="entr" presetSubtype="0" fill="hold" grpId="0" nodeType="afterEffect">
                                  <p:stCondLst>
                                    <p:cond delay="0"/>
                                  </p:stCondLst>
                                  <p:childTnLst>
                                    <p:set>
                                      <p:cBhvr>
                                        <p:cTn id="411" dur="1000">
                                          <p:stCondLst>
                                            <p:cond delay="0"/>
                                          </p:stCondLst>
                                        </p:cTn>
                                        <p:tgtEl>
                                          <p:spTgt spid="506"/>
                                        </p:tgtEl>
                                        <p:attrNameLst>
                                          <p:attrName>style.visibility</p:attrName>
                                        </p:attrNameLst>
                                      </p:cBhvr>
                                      <p:to>
                                        <p:strVal val="visible"/>
                                      </p:to>
                                    </p:set>
                                  </p:childTnLst>
                                </p:cTn>
                              </p:par>
                            </p:childTnLst>
                          </p:cTn>
                        </p:par>
                        <p:par>
                          <p:cTn id="412" fill="hold">
                            <p:stCondLst>
                              <p:cond delay="134500"/>
                            </p:stCondLst>
                            <p:childTnLst>
                              <p:par>
                                <p:cTn id="413" presetID="11" presetClass="entr" presetSubtype="0" fill="hold" grpId="0" nodeType="afterEffect">
                                  <p:stCondLst>
                                    <p:cond delay="0"/>
                                  </p:stCondLst>
                                  <p:childTnLst>
                                    <p:set>
                                      <p:cBhvr>
                                        <p:cTn id="414" dur="1000">
                                          <p:stCondLst>
                                            <p:cond delay="0"/>
                                          </p:stCondLst>
                                        </p:cTn>
                                        <p:tgtEl>
                                          <p:spTgt spid="507"/>
                                        </p:tgtEl>
                                        <p:attrNameLst>
                                          <p:attrName>style.visibility</p:attrName>
                                        </p:attrNameLst>
                                      </p:cBhvr>
                                      <p:to>
                                        <p:strVal val="visible"/>
                                      </p:to>
                                    </p:set>
                                  </p:childTnLst>
                                </p:cTn>
                              </p:par>
                            </p:childTnLst>
                          </p:cTn>
                        </p:par>
                        <p:par>
                          <p:cTn id="415" fill="hold">
                            <p:stCondLst>
                              <p:cond delay="135500"/>
                            </p:stCondLst>
                            <p:childTnLst>
                              <p:par>
                                <p:cTn id="416" presetID="11" presetClass="entr" presetSubtype="0" fill="hold" grpId="0" nodeType="afterEffect">
                                  <p:stCondLst>
                                    <p:cond delay="0"/>
                                  </p:stCondLst>
                                  <p:childTnLst>
                                    <p:set>
                                      <p:cBhvr>
                                        <p:cTn id="417" dur="1000">
                                          <p:stCondLst>
                                            <p:cond delay="0"/>
                                          </p:stCondLst>
                                        </p:cTn>
                                        <p:tgtEl>
                                          <p:spTgt spid="508"/>
                                        </p:tgtEl>
                                        <p:attrNameLst>
                                          <p:attrName>style.visibility</p:attrName>
                                        </p:attrNameLst>
                                      </p:cBhvr>
                                      <p:to>
                                        <p:strVal val="visible"/>
                                      </p:to>
                                    </p:set>
                                  </p:childTnLst>
                                </p:cTn>
                              </p:par>
                            </p:childTnLst>
                          </p:cTn>
                        </p:par>
                        <p:par>
                          <p:cTn id="418" fill="hold">
                            <p:stCondLst>
                              <p:cond delay="136500"/>
                            </p:stCondLst>
                            <p:childTnLst>
                              <p:par>
                                <p:cTn id="419" presetID="11" presetClass="entr" presetSubtype="0" fill="hold" grpId="0" nodeType="afterEffect">
                                  <p:stCondLst>
                                    <p:cond delay="0"/>
                                  </p:stCondLst>
                                  <p:childTnLst>
                                    <p:set>
                                      <p:cBhvr>
                                        <p:cTn id="420" dur="1000">
                                          <p:stCondLst>
                                            <p:cond delay="0"/>
                                          </p:stCondLst>
                                        </p:cTn>
                                        <p:tgtEl>
                                          <p:spTgt spid="509"/>
                                        </p:tgtEl>
                                        <p:attrNameLst>
                                          <p:attrName>style.visibility</p:attrName>
                                        </p:attrNameLst>
                                      </p:cBhvr>
                                      <p:to>
                                        <p:strVal val="visible"/>
                                      </p:to>
                                    </p:set>
                                  </p:childTnLst>
                                </p:cTn>
                              </p:par>
                            </p:childTnLst>
                          </p:cTn>
                        </p:par>
                        <p:par>
                          <p:cTn id="421" fill="hold">
                            <p:stCondLst>
                              <p:cond delay="137500"/>
                            </p:stCondLst>
                            <p:childTnLst>
                              <p:par>
                                <p:cTn id="422" presetID="11" presetClass="entr" presetSubtype="0" fill="hold" grpId="0" nodeType="afterEffect">
                                  <p:stCondLst>
                                    <p:cond delay="0"/>
                                  </p:stCondLst>
                                  <p:childTnLst>
                                    <p:set>
                                      <p:cBhvr>
                                        <p:cTn id="423" dur="1000">
                                          <p:stCondLst>
                                            <p:cond delay="0"/>
                                          </p:stCondLst>
                                        </p:cTn>
                                        <p:tgtEl>
                                          <p:spTgt spid="510"/>
                                        </p:tgtEl>
                                        <p:attrNameLst>
                                          <p:attrName>style.visibility</p:attrName>
                                        </p:attrNameLst>
                                      </p:cBhvr>
                                      <p:to>
                                        <p:strVal val="visible"/>
                                      </p:to>
                                    </p:set>
                                  </p:childTnLst>
                                </p:cTn>
                              </p:par>
                            </p:childTnLst>
                          </p:cTn>
                        </p:par>
                        <p:par>
                          <p:cTn id="424" fill="hold">
                            <p:stCondLst>
                              <p:cond delay="138500"/>
                            </p:stCondLst>
                            <p:childTnLst>
                              <p:par>
                                <p:cTn id="425" presetID="11" presetClass="entr" presetSubtype="0" fill="hold" grpId="0" nodeType="afterEffect">
                                  <p:stCondLst>
                                    <p:cond delay="0"/>
                                  </p:stCondLst>
                                  <p:childTnLst>
                                    <p:set>
                                      <p:cBhvr>
                                        <p:cTn id="426" dur="1000">
                                          <p:stCondLst>
                                            <p:cond delay="0"/>
                                          </p:stCondLst>
                                        </p:cTn>
                                        <p:tgtEl>
                                          <p:spTgt spid="511"/>
                                        </p:tgtEl>
                                        <p:attrNameLst>
                                          <p:attrName>style.visibility</p:attrName>
                                        </p:attrNameLst>
                                      </p:cBhvr>
                                      <p:to>
                                        <p:strVal val="visible"/>
                                      </p:to>
                                    </p:set>
                                  </p:childTnLst>
                                </p:cTn>
                              </p:par>
                            </p:childTnLst>
                          </p:cTn>
                        </p:par>
                        <p:par>
                          <p:cTn id="427" fill="hold">
                            <p:stCondLst>
                              <p:cond delay="139500"/>
                            </p:stCondLst>
                            <p:childTnLst>
                              <p:par>
                                <p:cTn id="428" presetID="11" presetClass="entr" presetSubtype="0" fill="hold" grpId="0" nodeType="afterEffect">
                                  <p:stCondLst>
                                    <p:cond delay="0"/>
                                  </p:stCondLst>
                                  <p:childTnLst>
                                    <p:set>
                                      <p:cBhvr>
                                        <p:cTn id="429" dur="1000">
                                          <p:stCondLst>
                                            <p:cond delay="0"/>
                                          </p:stCondLst>
                                        </p:cTn>
                                        <p:tgtEl>
                                          <p:spTgt spid="512"/>
                                        </p:tgtEl>
                                        <p:attrNameLst>
                                          <p:attrName>style.visibility</p:attrName>
                                        </p:attrNameLst>
                                      </p:cBhvr>
                                      <p:to>
                                        <p:strVal val="visible"/>
                                      </p:to>
                                    </p:set>
                                  </p:childTnLst>
                                </p:cTn>
                              </p:par>
                            </p:childTnLst>
                          </p:cTn>
                        </p:par>
                        <p:par>
                          <p:cTn id="430" fill="hold">
                            <p:stCondLst>
                              <p:cond delay="140500"/>
                            </p:stCondLst>
                            <p:childTnLst>
                              <p:par>
                                <p:cTn id="431" presetID="11" presetClass="entr" presetSubtype="0" fill="hold" grpId="0" nodeType="afterEffect">
                                  <p:stCondLst>
                                    <p:cond delay="0"/>
                                  </p:stCondLst>
                                  <p:childTnLst>
                                    <p:set>
                                      <p:cBhvr>
                                        <p:cTn id="432" dur="1000">
                                          <p:stCondLst>
                                            <p:cond delay="0"/>
                                          </p:stCondLst>
                                        </p:cTn>
                                        <p:tgtEl>
                                          <p:spTgt spid="513"/>
                                        </p:tgtEl>
                                        <p:attrNameLst>
                                          <p:attrName>style.visibility</p:attrName>
                                        </p:attrNameLst>
                                      </p:cBhvr>
                                      <p:to>
                                        <p:strVal val="visible"/>
                                      </p:to>
                                    </p:set>
                                  </p:childTnLst>
                                </p:cTn>
                              </p:par>
                            </p:childTnLst>
                          </p:cTn>
                        </p:par>
                        <p:par>
                          <p:cTn id="433" fill="hold">
                            <p:stCondLst>
                              <p:cond delay="141500"/>
                            </p:stCondLst>
                            <p:childTnLst>
                              <p:par>
                                <p:cTn id="434" presetID="11" presetClass="entr" presetSubtype="0" fill="hold" grpId="0" nodeType="afterEffect">
                                  <p:stCondLst>
                                    <p:cond delay="0"/>
                                  </p:stCondLst>
                                  <p:childTnLst>
                                    <p:set>
                                      <p:cBhvr>
                                        <p:cTn id="435" dur="1000">
                                          <p:stCondLst>
                                            <p:cond delay="0"/>
                                          </p:stCondLst>
                                        </p:cTn>
                                        <p:tgtEl>
                                          <p:spTgt spid="514"/>
                                        </p:tgtEl>
                                        <p:attrNameLst>
                                          <p:attrName>style.visibility</p:attrName>
                                        </p:attrNameLst>
                                      </p:cBhvr>
                                      <p:to>
                                        <p:strVal val="visible"/>
                                      </p:to>
                                    </p:set>
                                  </p:childTnLst>
                                </p:cTn>
                              </p:par>
                            </p:childTnLst>
                          </p:cTn>
                        </p:par>
                        <p:par>
                          <p:cTn id="436" fill="hold">
                            <p:stCondLst>
                              <p:cond delay="142500"/>
                            </p:stCondLst>
                            <p:childTnLst>
                              <p:par>
                                <p:cTn id="437" presetID="11" presetClass="entr" presetSubtype="0" fill="hold" grpId="0" nodeType="afterEffect">
                                  <p:stCondLst>
                                    <p:cond delay="0"/>
                                  </p:stCondLst>
                                  <p:childTnLst>
                                    <p:set>
                                      <p:cBhvr>
                                        <p:cTn id="438" dur="1000">
                                          <p:stCondLst>
                                            <p:cond delay="0"/>
                                          </p:stCondLst>
                                        </p:cTn>
                                        <p:tgtEl>
                                          <p:spTgt spid="515"/>
                                        </p:tgtEl>
                                        <p:attrNameLst>
                                          <p:attrName>style.visibility</p:attrName>
                                        </p:attrNameLst>
                                      </p:cBhvr>
                                      <p:to>
                                        <p:strVal val="visible"/>
                                      </p:to>
                                    </p:set>
                                  </p:childTnLst>
                                </p:cTn>
                              </p:par>
                            </p:childTnLst>
                          </p:cTn>
                        </p:par>
                        <p:par>
                          <p:cTn id="439" fill="hold">
                            <p:stCondLst>
                              <p:cond delay="143500"/>
                            </p:stCondLst>
                            <p:childTnLst>
                              <p:par>
                                <p:cTn id="440" presetID="11" presetClass="entr" presetSubtype="0" fill="hold" grpId="0" nodeType="afterEffect">
                                  <p:stCondLst>
                                    <p:cond delay="0"/>
                                  </p:stCondLst>
                                  <p:childTnLst>
                                    <p:set>
                                      <p:cBhvr>
                                        <p:cTn id="441" dur="1000">
                                          <p:stCondLst>
                                            <p:cond delay="0"/>
                                          </p:stCondLst>
                                        </p:cTn>
                                        <p:tgtEl>
                                          <p:spTgt spid="516"/>
                                        </p:tgtEl>
                                        <p:attrNameLst>
                                          <p:attrName>style.visibility</p:attrName>
                                        </p:attrNameLst>
                                      </p:cBhvr>
                                      <p:to>
                                        <p:strVal val="visible"/>
                                      </p:to>
                                    </p:set>
                                  </p:childTnLst>
                                </p:cTn>
                              </p:par>
                            </p:childTnLst>
                          </p:cTn>
                        </p:par>
                        <p:par>
                          <p:cTn id="442" fill="hold">
                            <p:stCondLst>
                              <p:cond delay="144500"/>
                            </p:stCondLst>
                            <p:childTnLst>
                              <p:par>
                                <p:cTn id="443" presetID="11" presetClass="entr" presetSubtype="0" fill="hold" grpId="0" nodeType="afterEffect">
                                  <p:stCondLst>
                                    <p:cond delay="0"/>
                                  </p:stCondLst>
                                  <p:childTnLst>
                                    <p:set>
                                      <p:cBhvr>
                                        <p:cTn id="444" dur="1000">
                                          <p:stCondLst>
                                            <p:cond delay="0"/>
                                          </p:stCondLst>
                                        </p:cTn>
                                        <p:tgtEl>
                                          <p:spTgt spid="517"/>
                                        </p:tgtEl>
                                        <p:attrNameLst>
                                          <p:attrName>style.visibility</p:attrName>
                                        </p:attrNameLst>
                                      </p:cBhvr>
                                      <p:to>
                                        <p:strVal val="visible"/>
                                      </p:to>
                                    </p:set>
                                  </p:childTnLst>
                                </p:cTn>
                              </p:par>
                            </p:childTnLst>
                          </p:cTn>
                        </p:par>
                        <p:par>
                          <p:cTn id="445" fill="hold">
                            <p:stCondLst>
                              <p:cond delay="145500"/>
                            </p:stCondLst>
                            <p:childTnLst>
                              <p:par>
                                <p:cTn id="446" presetID="11" presetClass="entr" presetSubtype="0" fill="hold" grpId="0" nodeType="afterEffect">
                                  <p:stCondLst>
                                    <p:cond delay="0"/>
                                  </p:stCondLst>
                                  <p:childTnLst>
                                    <p:set>
                                      <p:cBhvr>
                                        <p:cTn id="447" dur="1000">
                                          <p:stCondLst>
                                            <p:cond delay="0"/>
                                          </p:stCondLst>
                                        </p:cTn>
                                        <p:tgtEl>
                                          <p:spTgt spid="518"/>
                                        </p:tgtEl>
                                        <p:attrNameLst>
                                          <p:attrName>style.visibility</p:attrName>
                                        </p:attrNameLst>
                                      </p:cBhvr>
                                      <p:to>
                                        <p:strVal val="visible"/>
                                      </p:to>
                                    </p:set>
                                  </p:childTnLst>
                                </p:cTn>
                              </p:par>
                            </p:childTnLst>
                          </p:cTn>
                        </p:par>
                        <p:par>
                          <p:cTn id="448" fill="hold">
                            <p:stCondLst>
                              <p:cond delay="146500"/>
                            </p:stCondLst>
                            <p:childTnLst>
                              <p:par>
                                <p:cTn id="449" presetID="11" presetClass="entr" presetSubtype="0" fill="hold" grpId="0" nodeType="afterEffect">
                                  <p:stCondLst>
                                    <p:cond delay="0"/>
                                  </p:stCondLst>
                                  <p:childTnLst>
                                    <p:set>
                                      <p:cBhvr>
                                        <p:cTn id="450" dur="1000">
                                          <p:stCondLst>
                                            <p:cond delay="0"/>
                                          </p:stCondLst>
                                        </p:cTn>
                                        <p:tgtEl>
                                          <p:spTgt spid="519"/>
                                        </p:tgtEl>
                                        <p:attrNameLst>
                                          <p:attrName>style.visibility</p:attrName>
                                        </p:attrNameLst>
                                      </p:cBhvr>
                                      <p:to>
                                        <p:strVal val="visible"/>
                                      </p:to>
                                    </p:set>
                                  </p:childTnLst>
                                </p:cTn>
                              </p:par>
                            </p:childTnLst>
                          </p:cTn>
                        </p:par>
                        <p:par>
                          <p:cTn id="451" fill="hold">
                            <p:stCondLst>
                              <p:cond delay="147500"/>
                            </p:stCondLst>
                            <p:childTnLst>
                              <p:par>
                                <p:cTn id="452" presetID="11" presetClass="entr" presetSubtype="0" fill="hold" grpId="0" nodeType="afterEffect">
                                  <p:stCondLst>
                                    <p:cond delay="0"/>
                                  </p:stCondLst>
                                  <p:childTnLst>
                                    <p:set>
                                      <p:cBhvr>
                                        <p:cTn id="453" dur="1000">
                                          <p:stCondLst>
                                            <p:cond delay="0"/>
                                          </p:stCondLst>
                                        </p:cTn>
                                        <p:tgtEl>
                                          <p:spTgt spid="520"/>
                                        </p:tgtEl>
                                        <p:attrNameLst>
                                          <p:attrName>style.visibility</p:attrName>
                                        </p:attrNameLst>
                                      </p:cBhvr>
                                      <p:to>
                                        <p:strVal val="visible"/>
                                      </p:to>
                                    </p:set>
                                  </p:childTnLst>
                                </p:cTn>
                              </p:par>
                            </p:childTnLst>
                          </p:cTn>
                        </p:par>
                        <p:par>
                          <p:cTn id="454" fill="hold">
                            <p:stCondLst>
                              <p:cond delay="148500"/>
                            </p:stCondLst>
                            <p:childTnLst>
                              <p:par>
                                <p:cTn id="455" presetID="11" presetClass="entr" presetSubtype="0" fill="hold" grpId="0" nodeType="afterEffect">
                                  <p:stCondLst>
                                    <p:cond delay="0"/>
                                  </p:stCondLst>
                                  <p:childTnLst>
                                    <p:set>
                                      <p:cBhvr>
                                        <p:cTn id="456" dur="1000">
                                          <p:stCondLst>
                                            <p:cond delay="0"/>
                                          </p:stCondLst>
                                        </p:cTn>
                                        <p:tgtEl>
                                          <p:spTgt spid="521"/>
                                        </p:tgtEl>
                                        <p:attrNameLst>
                                          <p:attrName>style.visibility</p:attrName>
                                        </p:attrNameLst>
                                      </p:cBhvr>
                                      <p:to>
                                        <p:strVal val="visible"/>
                                      </p:to>
                                    </p:set>
                                  </p:childTnLst>
                                </p:cTn>
                              </p:par>
                            </p:childTnLst>
                          </p:cTn>
                        </p:par>
                        <p:par>
                          <p:cTn id="457" fill="hold">
                            <p:stCondLst>
                              <p:cond delay="149500"/>
                            </p:stCondLst>
                            <p:childTnLst>
                              <p:par>
                                <p:cTn id="458" presetID="11" presetClass="entr" presetSubtype="0" fill="hold" grpId="0" nodeType="afterEffect">
                                  <p:stCondLst>
                                    <p:cond delay="0"/>
                                  </p:stCondLst>
                                  <p:childTnLst>
                                    <p:set>
                                      <p:cBhvr>
                                        <p:cTn id="459" dur="1000">
                                          <p:stCondLst>
                                            <p:cond delay="0"/>
                                          </p:stCondLst>
                                        </p:cTn>
                                        <p:tgtEl>
                                          <p:spTgt spid="522"/>
                                        </p:tgtEl>
                                        <p:attrNameLst>
                                          <p:attrName>style.visibility</p:attrName>
                                        </p:attrNameLst>
                                      </p:cBhvr>
                                      <p:to>
                                        <p:strVal val="visible"/>
                                      </p:to>
                                    </p:set>
                                  </p:childTnLst>
                                </p:cTn>
                              </p:par>
                            </p:childTnLst>
                          </p:cTn>
                        </p:par>
                        <p:par>
                          <p:cTn id="460" fill="hold">
                            <p:stCondLst>
                              <p:cond delay="150500"/>
                            </p:stCondLst>
                            <p:childTnLst>
                              <p:par>
                                <p:cTn id="461" presetID="11" presetClass="entr" presetSubtype="0" fill="hold" grpId="0" nodeType="afterEffect">
                                  <p:stCondLst>
                                    <p:cond delay="0"/>
                                  </p:stCondLst>
                                  <p:childTnLst>
                                    <p:set>
                                      <p:cBhvr>
                                        <p:cTn id="462" dur="1000">
                                          <p:stCondLst>
                                            <p:cond delay="0"/>
                                          </p:stCondLst>
                                        </p:cTn>
                                        <p:tgtEl>
                                          <p:spTgt spid="523"/>
                                        </p:tgtEl>
                                        <p:attrNameLst>
                                          <p:attrName>style.visibility</p:attrName>
                                        </p:attrNameLst>
                                      </p:cBhvr>
                                      <p:to>
                                        <p:strVal val="visible"/>
                                      </p:to>
                                    </p:set>
                                  </p:childTnLst>
                                </p:cTn>
                              </p:par>
                            </p:childTnLst>
                          </p:cTn>
                        </p:par>
                        <p:par>
                          <p:cTn id="463" fill="hold">
                            <p:stCondLst>
                              <p:cond delay="151500"/>
                            </p:stCondLst>
                            <p:childTnLst>
                              <p:par>
                                <p:cTn id="464" presetID="11" presetClass="entr" presetSubtype="0" fill="hold" grpId="0" nodeType="afterEffect">
                                  <p:stCondLst>
                                    <p:cond delay="0"/>
                                  </p:stCondLst>
                                  <p:childTnLst>
                                    <p:set>
                                      <p:cBhvr>
                                        <p:cTn id="465" dur="1000">
                                          <p:stCondLst>
                                            <p:cond delay="0"/>
                                          </p:stCondLst>
                                        </p:cTn>
                                        <p:tgtEl>
                                          <p:spTgt spid="524"/>
                                        </p:tgtEl>
                                        <p:attrNameLst>
                                          <p:attrName>style.visibility</p:attrName>
                                        </p:attrNameLst>
                                      </p:cBhvr>
                                      <p:to>
                                        <p:strVal val="visible"/>
                                      </p:to>
                                    </p:set>
                                  </p:childTnLst>
                                </p:cTn>
                              </p:par>
                            </p:childTnLst>
                          </p:cTn>
                        </p:par>
                        <p:par>
                          <p:cTn id="466" fill="hold">
                            <p:stCondLst>
                              <p:cond delay="152500"/>
                            </p:stCondLst>
                            <p:childTnLst>
                              <p:par>
                                <p:cTn id="467" presetID="11" presetClass="entr" presetSubtype="0" fill="hold" grpId="0" nodeType="afterEffect">
                                  <p:stCondLst>
                                    <p:cond delay="0"/>
                                  </p:stCondLst>
                                  <p:childTnLst>
                                    <p:set>
                                      <p:cBhvr>
                                        <p:cTn id="468" dur="1000">
                                          <p:stCondLst>
                                            <p:cond delay="0"/>
                                          </p:stCondLst>
                                        </p:cTn>
                                        <p:tgtEl>
                                          <p:spTgt spid="525"/>
                                        </p:tgtEl>
                                        <p:attrNameLst>
                                          <p:attrName>style.visibility</p:attrName>
                                        </p:attrNameLst>
                                      </p:cBhvr>
                                      <p:to>
                                        <p:strVal val="visible"/>
                                      </p:to>
                                    </p:set>
                                  </p:childTnLst>
                                </p:cTn>
                              </p:par>
                            </p:childTnLst>
                          </p:cTn>
                        </p:par>
                        <p:par>
                          <p:cTn id="469" fill="hold">
                            <p:stCondLst>
                              <p:cond delay="153500"/>
                            </p:stCondLst>
                            <p:childTnLst>
                              <p:par>
                                <p:cTn id="470" presetID="11" presetClass="entr" presetSubtype="0" fill="hold" grpId="0" nodeType="afterEffect">
                                  <p:stCondLst>
                                    <p:cond delay="0"/>
                                  </p:stCondLst>
                                  <p:childTnLst>
                                    <p:set>
                                      <p:cBhvr>
                                        <p:cTn id="471" dur="1000">
                                          <p:stCondLst>
                                            <p:cond delay="0"/>
                                          </p:stCondLst>
                                        </p:cTn>
                                        <p:tgtEl>
                                          <p:spTgt spid="526"/>
                                        </p:tgtEl>
                                        <p:attrNameLst>
                                          <p:attrName>style.visibility</p:attrName>
                                        </p:attrNameLst>
                                      </p:cBhvr>
                                      <p:to>
                                        <p:strVal val="visible"/>
                                      </p:to>
                                    </p:set>
                                  </p:childTnLst>
                                </p:cTn>
                              </p:par>
                            </p:childTnLst>
                          </p:cTn>
                        </p:par>
                        <p:par>
                          <p:cTn id="472" fill="hold">
                            <p:stCondLst>
                              <p:cond delay="154500"/>
                            </p:stCondLst>
                            <p:childTnLst>
                              <p:par>
                                <p:cTn id="473" presetID="11" presetClass="entr" presetSubtype="0" fill="hold" grpId="0" nodeType="afterEffect">
                                  <p:stCondLst>
                                    <p:cond delay="0"/>
                                  </p:stCondLst>
                                  <p:childTnLst>
                                    <p:set>
                                      <p:cBhvr>
                                        <p:cTn id="474" dur="1000">
                                          <p:stCondLst>
                                            <p:cond delay="0"/>
                                          </p:stCondLst>
                                        </p:cTn>
                                        <p:tgtEl>
                                          <p:spTgt spid="527"/>
                                        </p:tgtEl>
                                        <p:attrNameLst>
                                          <p:attrName>style.visibility</p:attrName>
                                        </p:attrNameLst>
                                      </p:cBhvr>
                                      <p:to>
                                        <p:strVal val="visible"/>
                                      </p:to>
                                    </p:set>
                                  </p:childTnLst>
                                </p:cTn>
                              </p:par>
                            </p:childTnLst>
                          </p:cTn>
                        </p:par>
                        <p:par>
                          <p:cTn id="475" fill="hold">
                            <p:stCondLst>
                              <p:cond delay="155500"/>
                            </p:stCondLst>
                            <p:childTnLst>
                              <p:par>
                                <p:cTn id="476" presetID="11" presetClass="entr" presetSubtype="0" fill="hold" grpId="0" nodeType="afterEffect">
                                  <p:stCondLst>
                                    <p:cond delay="0"/>
                                  </p:stCondLst>
                                  <p:childTnLst>
                                    <p:set>
                                      <p:cBhvr>
                                        <p:cTn id="477" dur="1000">
                                          <p:stCondLst>
                                            <p:cond delay="0"/>
                                          </p:stCondLst>
                                        </p:cTn>
                                        <p:tgtEl>
                                          <p:spTgt spid="528"/>
                                        </p:tgtEl>
                                        <p:attrNameLst>
                                          <p:attrName>style.visibility</p:attrName>
                                        </p:attrNameLst>
                                      </p:cBhvr>
                                      <p:to>
                                        <p:strVal val="visible"/>
                                      </p:to>
                                    </p:set>
                                  </p:childTnLst>
                                </p:cTn>
                              </p:par>
                            </p:childTnLst>
                          </p:cTn>
                        </p:par>
                        <p:par>
                          <p:cTn id="478" fill="hold">
                            <p:stCondLst>
                              <p:cond delay="156500"/>
                            </p:stCondLst>
                            <p:childTnLst>
                              <p:par>
                                <p:cTn id="479" presetID="11" presetClass="entr" presetSubtype="0" fill="hold" grpId="0" nodeType="afterEffect">
                                  <p:stCondLst>
                                    <p:cond delay="0"/>
                                  </p:stCondLst>
                                  <p:childTnLst>
                                    <p:set>
                                      <p:cBhvr>
                                        <p:cTn id="480" dur="1000">
                                          <p:stCondLst>
                                            <p:cond delay="0"/>
                                          </p:stCondLst>
                                        </p:cTn>
                                        <p:tgtEl>
                                          <p:spTgt spid="529"/>
                                        </p:tgtEl>
                                        <p:attrNameLst>
                                          <p:attrName>style.visibility</p:attrName>
                                        </p:attrNameLst>
                                      </p:cBhvr>
                                      <p:to>
                                        <p:strVal val="visible"/>
                                      </p:to>
                                    </p:set>
                                  </p:childTnLst>
                                </p:cTn>
                              </p:par>
                            </p:childTnLst>
                          </p:cTn>
                        </p:par>
                        <p:par>
                          <p:cTn id="481" fill="hold">
                            <p:stCondLst>
                              <p:cond delay="157500"/>
                            </p:stCondLst>
                            <p:childTnLst>
                              <p:par>
                                <p:cTn id="482" presetID="11" presetClass="entr" presetSubtype="0" fill="hold" grpId="0" nodeType="afterEffect">
                                  <p:stCondLst>
                                    <p:cond delay="0"/>
                                  </p:stCondLst>
                                  <p:childTnLst>
                                    <p:set>
                                      <p:cBhvr>
                                        <p:cTn id="483" dur="1000">
                                          <p:stCondLst>
                                            <p:cond delay="0"/>
                                          </p:stCondLst>
                                        </p:cTn>
                                        <p:tgtEl>
                                          <p:spTgt spid="530"/>
                                        </p:tgtEl>
                                        <p:attrNameLst>
                                          <p:attrName>style.visibility</p:attrName>
                                        </p:attrNameLst>
                                      </p:cBhvr>
                                      <p:to>
                                        <p:strVal val="visible"/>
                                      </p:to>
                                    </p:set>
                                  </p:childTnLst>
                                </p:cTn>
                              </p:par>
                            </p:childTnLst>
                          </p:cTn>
                        </p:par>
                        <p:par>
                          <p:cTn id="484" fill="hold">
                            <p:stCondLst>
                              <p:cond delay="158500"/>
                            </p:stCondLst>
                            <p:childTnLst>
                              <p:par>
                                <p:cTn id="485" presetID="11" presetClass="entr" presetSubtype="0" fill="hold" grpId="0" nodeType="afterEffect">
                                  <p:stCondLst>
                                    <p:cond delay="0"/>
                                  </p:stCondLst>
                                  <p:childTnLst>
                                    <p:set>
                                      <p:cBhvr>
                                        <p:cTn id="486" dur="1000">
                                          <p:stCondLst>
                                            <p:cond delay="0"/>
                                          </p:stCondLst>
                                        </p:cTn>
                                        <p:tgtEl>
                                          <p:spTgt spid="531"/>
                                        </p:tgtEl>
                                        <p:attrNameLst>
                                          <p:attrName>style.visibility</p:attrName>
                                        </p:attrNameLst>
                                      </p:cBhvr>
                                      <p:to>
                                        <p:strVal val="visible"/>
                                      </p:to>
                                    </p:set>
                                  </p:childTnLst>
                                </p:cTn>
                              </p:par>
                            </p:childTnLst>
                          </p:cTn>
                        </p:par>
                        <p:par>
                          <p:cTn id="487" fill="hold">
                            <p:stCondLst>
                              <p:cond delay="159500"/>
                            </p:stCondLst>
                            <p:childTnLst>
                              <p:par>
                                <p:cTn id="488" presetID="11" presetClass="entr" presetSubtype="0" fill="hold" grpId="0" nodeType="afterEffect">
                                  <p:stCondLst>
                                    <p:cond delay="0"/>
                                  </p:stCondLst>
                                  <p:childTnLst>
                                    <p:set>
                                      <p:cBhvr>
                                        <p:cTn id="489" dur="1000">
                                          <p:stCondLst>
                                            <p:cond delay="0"/>
                                          </p:stCondLst>
                                        </p:cTn>
                                        <p:tgtEl>
                                          <p:spTgt spid="532"/>
                                        </p:tgtEl>
                                        <p:attrNameLst>
                                          <p:attrName>style.visibility</p:attrName>
                                        </p:attrNameLst>
                                      </p:cBhvr>
                                      <p:to>
                                        <p:strVal val="visible"/>
                                      </p:to>
                                    </p:set>
                                  </p:childTnLst>
                                </p:cTn>
                              </p:par>
                            </p:childTnLst>
                          </p:cTn>
                        </p:par>
                        <p:par>
                          <p:cTn id="490" fill="hold">
                            <p:stCondLst>
                              <p:cond delay="160500"/>
                            </p:stCondLst>
                            <p:childTnLst>
                              <p:par>
                                <p:cTn id="491" presetID="11" presetClass="entr" presetSubtype="0" fill="hold" grpId="0" nodeType="afterEffect">
                                  <p:stCondLst>
                                    <p:cond delay="0"/>
                                  </p:stCondLst>
                                  <p:childTnLst>
                                    <p:set>
                                      <p:cBhvr>
                                        <p:cTn id="492" dur="1000">
                                          <p:stCondLst>
                                            <p:cond delay="0"/>
                                          </p:stCondLst>
                                        </p:cTn>
                                        <p:tgtEl>
                                          <p:spTgt spid="533"/>
                                        </p:tgtEl>
                                        <p:attrNameLst>
                                          <p:attrName>style.visibility</p:attrName>
                                        </p:attrNameLst>
                                      </p:cBhvr>
                                      <p:to>
                                        <p:strVal val="visible"/>
                                      </p:to>
                                    </p:set>
                                  </p:childTnLst>
                                </p:cTn>
                              </p:par>
                            </p:childTnLst>
                          </p:cTn>
                        </p:par>
                        <p:par>
                          <p:cTn id="493" fill="hold">
                            <p:stCondLst>
                              <p:cond delay="161500"/>
                            </p:stCondLst>
                            <p:childTnLst>
                              <p:par>
                                <p:cTn id="494" presetID="11" presetClass="entr" presetSubtype="0" fill="hold" grpId="0" nodeType="afterEffect">
                                  <p:stCondLst>
                                    <p:cond delay="0"/>
                                  </p:stCondLst>
                                  <p:childTnLst>
                                    <p:set>
                                      <p:cBhvr>
                                        <p:cTn id="495" dur="1000">
                                          <p:stCondLst>
                                            <p:cond delay="0"/>
                                          </p:stCondLst>
                                        </p:cTn>
                                        <p:tgtEl>
                                          <p:spTgt spid="534"/>
                                        </p:tgtEl>
                                        <p:attrNameLst>
                                          <p:attrName>style.visibility</p:attrName>
                                        </p:attrNameLst>
                                      </p:cBhvr>
                                      <p:to>
                                        <p:strVal val="visible"/>
                                      </p:to>
                                    </p:set>
                                  </p:childTnLst>
                                </p:cTn>
                              </p:par>
                            </p:childTnLst>
                          </p:cTn>
                        </p:par>
                        <p:par>
                          <p:cTn id="496" fill="hold">
                            <p:stCondLst>
                              <p:cond delay="162500"/>
                            </p:stCondLst>
                            <p:childTnLst>
                              <p:par>
                                <p:cTn id="497" presetID="11" presetClass="entr" presetSubtype="0" fill="hold" grpId="0" nodeType="afterEffect">
                                  <p:stCondLst>
                                    <p:cond delay="0"/>
                                  </p:stCondLst>
                                  <p:childTnLst>
                                    <p:set>
                                      <p:cBhvr>
                                        <p:cTn id="498" dur="1000">
                                          <p:stCondLst>
                                            <p:cond delay="0"/>
                                          </p:stCondLst>
                                        </p:cTn>
                                        <p:tgtEl>
                                          <p:spTgt spid="535"/>
                                        </p:tgtEl>
                                        <p:attrNameLst>
                                          <p:attrName>style.visibility</p:attrName>
                                        </p:attrNameLst>
                                      </p:cBhvr>
                                      <p:to>
                                        <p:strVal val="visible"/>
                                      </p:to>
                                    </p:set>
                                  </p:childTnLst>
                                </p:cTn>
                              </p:par>
                            </p:childTnLst>
                          </p:cTn>
                        </p:par>
                        <p:par>
                          <p:cTn id="499" fill="hold">
                            <p:stCondLst>
                              <p:cond delay="163500"/>
                            </p:stCondLst>
                            <p:childTnLst>
                              <p:par>
                                <p:cTn id="500" presetID="11" presetClass="entr" presetSubtype="0" fill="hold" grpId="0" nodeType="afterEffect">
                                  <p:stCondLst>
                                    <p:cond delay="0"/>
                                  </p:stCondLst>
                                  <p:childTnLst>
                                    <p:set>
                                      <p:cBhvr>
                                        <p:cTn id="501" dur="1000">
                                          <p:stCondLst>
                                            <p:cond delay="0"/>
                                          </p:stCondLst>
                                        </p:cTn>
                                        <p:tgtEl>
                                          <p:spTgt spid="536"/>
                                        </p:tgtEl>
                                        <p:attrNameLst>
                                          <p:attrName>style.visibility</p:attrName>
                                        </p:attrNameLst>
                                      </p:cBhvr>
                                      <p:to>
                                        <p:strVal val="visible"/>
                                      </p:to>
                                    </p:set>
                                  </p:childTnLst>
                                </p:cTn>
                              </p:par>
                            </p:childTnLst>
                          </p:cTn>
                        </p:par>
                        <p:par>
                          <p:cTn id="502" fill="hold">
                            <p:stCondLst>
                              <p:cond delay="164500"/>
                            </p:stCondLst>
                            <p:childTnLst>
                              <p:par>
                                <p:cTn id="503" presetID="11" presetClass="entr" presetSubtype="0" fill="hold" grpId="0" nodeType="afterEffect">
                                  <p:stCondLst>
                                    <p:cond delay="0"/>
                                  </p:stCondLst>
                                  <p:childTnLst>
                                    <p:set>
                                      <p:cBhvr>
                                        <p:cTn id="504" dur="1000">
                                          <p:stCondLst>
                                            <p:cond delay="0"/>
                                          </p:stCondLst>
                                        </p:cTn>
                                        <p:tgtEl>
                                          <p:spTgt spid="537"/>
                                        </p:tgtEl>
                                        <p:attrNameLst>
                                          <p:attrName>style.visibility</p:attrName>
                                        </p:attrNameLst>
                                      </p:cBhvr>
                                      <p:to>
                                        <p:strVal val="visible"/>
                                      </p:to>
                                    </p:set>
                                  </p:childTnLst>
                                </p:cTn>
                              </p:par>
                            </p:childTnLst>
                          </p:cTn>
                        </p:par>
                        <p:par>
                          <p:cTn id="505" fill="hold">
                            <p:stCondLst>
                              <p:cond delay="165500"/>
                            </p:stCondLst>
                            <p:childTnLst>
                              <p:par>
                                <p:cTn id="506" presetID="11" presetClass="entr" presetSubtype="0" fill="hold" grpId="0" nodeType="afterEffect">
                                  <p:stCondLst>
                                    <p:cond delay="0"/>
                                  </p:stCondLst>
                                  <p:childTnLst>
                                    <p:set>
                                      <p:cBhvr>
                                        <p:cTn id="507" dur="1000">
                                          <p:stCondLst>
                                            <p:cond delay="0"/>
                                          </p:stCondLst>
                                        </p:cTn>
                                        <p:tgtEl>
                                          <p:spTgt spid="538"/>
                                        </p:tgtEl>
                                        <p:attrNameLst>
                                          <p:attrName>style.visibility</p:attrName>
                                        </p:attrNameLst>
                                      </p:cBhvr>
                                      <p:to>
                                        <p:strVal val="visible"/>
                                      </p:to>
                                    </p:set>
                                  </p:childTnLst>
                                </p:cTn>
                              </p:par>
                            </p:childTnLst>
                          </p:cTn>
                        </p:par>
                        <p:par>
                          <p:cTn id="508" fill="hold">
                            <p:stCondLst>
                              <p:cond delay="166500"/>
                            </p:stCondLst>
                            <p:childTnLst>
                              <p:par>
                                <p:cTn id="509" presetID="11" presetClass="entr" presetSubtype="0" fill="hold" grpId="0" nodeType="afterEffect">
                                  <p:stCondLst>
                                    <p:cond delay="0"/>
                                  </p:stCondLst>
                                  <p:childTnLst>
                                    <p:set>
                                      <p:cBhvr>
                                        <p:cTn id="510" dur="1000">
                                          <p:stCondLst>
                                            <p:cond delay="0"/>
                                          </p:stCondLst>
                                        </p:cTn>
                                        <p:tgtEl>
                                          <p:spTgt spid="539"/>
                                        </p:tgtEl>
                                        <p:attrNameLst>
                                          <p:attrName>style.visibility</p:attrName>
                                        </p:attrNameLst>
                                      </p:cBhvr>
                                      <p:to>
                                        <p:strVal val="visible"/>
                                      </p:to>
                                    </p:set>
                                  </p:childTnLst>
                                </p:cTn>
                              </p:par>
                            </p:childTnLst>
                          </p:cTn>
                        </p:par>
                        <p:par>
                          <p:cTn id="511" fill="hold">
                            <p:stCondLst>
                              <p:cond delay="167500"/>
                            </p:stCondLst>
                            <p:childTnLst>
                              <p:par>
                                <p:cTn id="512" presetID="11" presetClass="entr" presetSubtype="0" fill="hold" grpId="0" nodeType="afterEffect">
                                  <p:stCondLst>
                                    <p:cond delay="0"/>
                                  </p:stCondLst>
                                  <p:childTnLst>
                                    <p:set>
                                      <p:cBhvr>
                                        <p:cTn id="513" dur="1000">
                                          <p:stCondLst>
                                            <p:cond delay="0"/>
                                          </p:stCondLst>
                                        </p:cTn>
                                        <p:tgtEl>
                                          <p:spTgt spid="540"/>
                                        </p:tgtEl>
                                        <p:attrNameLst>
                                          <p:attrName>style.visibility</p:attrName>
                                        </p:attrNameLst>
                                      </p:cBhvr>
                                      <p:to>
                                        <p:strVal val="visible"/>
                                      </p:to>
                                    </p:set>
                                  </p:childTnLst>
                                </p:cTn>
                              </p:par>
                            </p:childTnLst>
                          </p:cTn>
                        </p:par>
                        <p:par>
                          <p:cTn id="514" fill="hold">
                            <p:stCondLst>
                              <p:cond delay="168500"/>
                            </p:stCondLst>
                            <p:childTnLst>
                              <p:par>
                                <p:cTn id="515" presetID="11" presetClass="entr" presetSubtype="0" fill="hold" grpId="0" nodeType="afterEffect">
                                  <p:stCondLst>
                                    <p:cond delay="0"/>
                                  </p:stCondLst>
                                  <p:childTnLst>
                                    <p:set>
                                      <p:cBhvr>
                                        <p:cTn id="516" dur="1000">
                                          <p:stCondLst>
                                            <p:cond delay="0"/>
                                          </p:stCondLst>
                                        </p:cTn>
                                        <p:tgtEl>
                                          <p:spTgt spid="541"/>
                                        </p:tgtEl>
                                        <p:attrNameLst>
                                          <p:attrName>style.visibility</p:attrName>
                                        </p:attrNameLst>
                                      </p:cBhvr>
                                      <p:to>
                                        <p:strVal val="visible"/>
                                      </p:to>
                                    </p:set>
                                  </p:childTnLst>
                                </p:cTn>
                              </p:par>
                            </p:childTnLst>
                          </p:cTn>
                        </p:par>
                        <p:par>
                          <p:cTn id="517" fill="hold">
                            <p:stCondLst>
                              <p:cond delay="169500"/>
                            </p:stCondLst>
                            <p:childTnLst>
                              <p:par>
                                <p:cTn id="518" presetID="11" presetClass="entr" presetSubtype="0" fill="hold" grpId="0" nodeType="afterEffect">
                                  <p:stCondLst>
                                    <p:cond delay="0"/>
                                  </p:stCondLst>
                                  <p:childTnLst>
                                    <p:set>
                                      <p:cBhvr>
                                        <p:cTn id="519" dur="1000">
                                          <p:stCondLst>
                                            <p:cond delay="0"/>
                                          </p:stCondLst>
                                        </p:cTn>
                                        <p:tgtEl>
                                          <p:spTgt spid="542"/>
                                        </p:tgtEl>
                                        <p:attrNameLst>
                                          <p:attrName>style.visibility</p:attrName>
                                        </p:attrNameLst>
                                      </p:cBhvr>
                                      <p:to>
                                        <p:strVal val="visible"/>
                                      </p:to>
                                    </p:set>
                                  </p:childTnLst>
                                </p:cTn>
                              </p:par>
                            </p:childTnLst>
                          </p:cTn>
                        </p:par>
                        <p:par>
                          <p:cTn id="520" fill="hold">
                            <p:stCondLst>
                              <p:cond delay="170500"/>
                            </p:stCondLst>
                            <p:childTnLst>
                              <p:par>
                                <p:cTn id="521" presetID="11" presetClass="entr" presetSubtype="0" fill="hold" grpId="0" nodeType="afterEffect">
                                  <p:stCondLst>
                                    <p:cond delay="0"/>
                                  </p:stCondLst>
                                  <p:childTnLst>
                                    <p:set>
                                      <p:cBhvr>
                                        <p:cTn id="522" dur="1000">
                                          <p:stCondLst>
                                            <p:cond delay="0"/>
                                          </p:stCondLst>
                                        </p:cTn>
                                        <p:tgtEl>
                                          <p:spTgt spid="543"/>
                                        </p:tgtEl>
                                        <p:attrNameLst>
                                          <p:attrName>style.visibility</p:attrName>
                                        </p:attrNameLst>
                                      </p:cBhvr>
                                      <p:to>
                                        <p:strVal val="visible"/>
                                      </p:to>
                                    </p:set>
                                  </p:childTnLst>
                                </p:cTn>
                              </p:par>
                            </p:childTnLst>
                          </p:cTn>
                        </p:par>
                        <p:par>
                          <p:cTn id="523" fill="hold">
                            <p:stCondLst>
                              <p:cond delay="171500"/>
                            </p:stCondLst>
                            <p:childTnLst>
                              <p:par>
                                <p:cTn id="524" presetID="11" presetClass="entr" presetSubtype="0" fill="hold" grpId="0" nodeType="afterEffect">
                                  <p:stCondLst>
                                    <p:cond delay="0"/>
                                  </p:stCondLst>
                                  <p:childTnLst>
                                    <p:set>
                                      <p:cBhvr>
                                        <p:cTn id="525" dur="1000">
                                          <p:stCondLst>
                                            <p:cond delay="0"/>
                                          </p:stCondLst>
                                        </p:cTn>
                                        <p:tgtEl>
                                          <p:spTgt spid="544"/>
                                        </p:tgtEl>
                                        <p:attrNameLst>
                                          <p:attrName>style.visibility</p:attrName>
                                        </p:attrNameLst>
                                      </p:cBhvr>
                                      <p:to>
                                        <p:strVal val="visible"/>
                                      </p:to>
                                    </p:set>
                                  </p:childTnLst>
                                </p:cTn>
                              </p:par>
                            </p:childTnLst>
                          </p:cTn>
                        </p:par>
                        <p:par>
                          <p:cTn id="526" fill="hold">
                            <p:stCondLst>
                              <p:cond delay="172500"/>
                            </p:stCondLst>
                            <p:childTnLst>
                              <p:par>
                                <p:cTn id="527" presetID="11" presetClass="entr" presetSubtype="0" fill="hold" grpId="0" nodeType="afterEffect">
                                  <p:stCondLst>
                                    <p:cond delay="0"/>
                                  </p:stCondLst>
                                  <p:childTnLst>
                                    <p:set>
                                      <p:cBhvr>
                                        <p:cTn id="528" dur="1000">
                                          <p:stCondLst>
                                            <p:cond delay="0"/>
                                          </p:stCondLst>
                                        </p:cTn>
                                        <p:tgtEl>
                                          <p:spTgt spid="545"/>
                                        </p:tgtEl>
                                        <p:attrNameLst>
                                          <p:attrName>style.visibility</p:attrName>
                                        </p:attrNameLst>
                                      </p:cBhvr>
                                      <p:to>
                                        <p:strVal val="visible"/>
                                      </p:to>
                                    </p:set>
                                  </p:childTnLst>
                                </p:cTn>
                              </p:par>
                            </p:childTnLst>
                          </p:cTn>
                        </p:par>
                        <p:par>
                          <p:cTn id="529" fill="hold">
                            <p:stCondLst>
                              <p:cond delay="173500"/>
                            </p:stCondLst>
                            <p:childTnLst>
                              <p:par>
                                <p:cTn id="530" presetID="11" presetClass="entr" presetSubtype="0" fill="hold" grpId="0" nodeType="afterEffect">
                                  <p:stCondLst>
                                    <p:cond delay="0"/>
                                  </p:stCondLst>
                                  <p:childTnLst>
                                    <p:set>
                                      <p:cBhvr>
                                        <p:cTn id="531" dur="1000">
                                          <p:stCondLst>
                                            <p:cond delay="0"/>
                                          </p:stCondLst>
                                        </p:cTn>
                                        <p:tgtEl>
                                          <p:spTgt spid="546"/>
                                        </p:tgtEl>
                                        <p:attrNameLst>
                                          <p:attrName>style.visibility</p:attrName>
                                        </p:attrNameLst>
                                      </p:cBhvr>
                                      <p:to>
                                        <p:strVal val="visible"/>
                                      </p:to>
                                    </p:set>
                                  </p:childTnLst>
                                </p:cTn>
                              </p:par>
                            </p:childTnLst>
                          </p:cTn>
                        </p:par>
                        <p:par>
                          <p:cTn id="532" fill="hold">
                            <p:stCondLst>
                              <p:cond delay="174500"/>
                            </p:stCondLst>
                            <p:childTnLst>
                              <p:par>
                                <p:cTn id="533" presetID="11" presetClass="entr" presetSubtype="0" fill="hold" grpId="0" nodeType="afterEffect">
                                  <p:stCondLst>
                                    <p:cond delay="0"/>
                                  </p:stCondLst>
                                  <p:childTnLst>
                                    <p:set>
                                      <p:cBhvr>
                                        <p:cTn id="534" dur="1000">
                                          <p:stCondLst>
                                            <p:cond delay="0"/>
                                          </p:stCondLst>
                                        </p:cTn>
                                        <p:tgtEl>
                                          <p:spTgt spid="547"/>
                                        </p:tgtEl>
                                        <p:attrNameLst>
                                          <p:attrName>style.visibility</p:attrName>
                                        </p:attrNameLst>
                                      </p:cBhvr>
                                      <p:to>
                                        <p:strVal val="visible"/>
                                      </p:to>
                                    </p:set>
                                  </p:childTnLst>
                                </p:cTn>
                              </p:par>
                            </p:childTnLst>
                          </p:cTn>
                        </p:par>
                        <p:par>
                          <p:cTn id="535" fill="hold">
                            <p:stCondLst>
                              <p:cond delay="175500"/>
                            </p:stCondLst>
                            <p:childTnLst>
                              <p:par>
                                <p:cTn id="536" presetID="11" presetClass="entr" presetSubtype="0" fill="hold" grpId="0" nodeType="afterEffect">
                                  <p:stCondLst>
                                    <p:cond delay="0"/>
                                  </p:stCondLst>
                                  <p:childTnLst>
                                    <p:set>
                                      <p:cBhvr>
                                        <p:cTn id="537" dur="1000">
                                          <p:stCondLst>
                                            <p:cond delay="0"/>
                                          </p:stCondLst>
                                        </p:cTn>
                                        <p:tgtEl>
                                          <p:spTgt spid="548"/>
                                        </p:tgtEl>
                                        <p:attrNameLst>
                                          <p:attrName>style.visibility</p:attrName>
                                        </p:attrNameLst>
                                      </p:cBhvr>
                                      <p:to>
                                        <p:strVal val="visible"/>
                                      </p:to>
                                    </p:set>
                                  </p:childTnLst>
                                </p:cTn>
                              </p:par>
                            </p:childTnLst>
                          </p:cTn>
                        </p:par>
                        <p:par>
                          <p:cTn id="538" fill="hold">
                            <p:stCondLst>
                              <p:cond delay="176500"/>
                            </p:stCondLst>
                            <p:childTnLst>
                              <p:par>
                                <p:cTn id="539" presetID="11" presetClass="entr" presetSubtype="0" fill="hold" grpId="0" nodeType="afterEffect">
                                  <p:stCondLst>
                                    <p:cond delay="0"/>
                                  </p:stCondLst>
                                  <p:childTnLst>
                                    <p:set>
                                      <p:cBhvr>
                                        <p:cTn id="540" dur="1000">
                                          <p:stCondLst>
                                            <p:cond delay="0"/>
                                          </p:stCondLst>
                                        </p:cTn>
                                        <p:tgtEl>
                                          <p:spTgt spid="549"/>
                                        </p:tgtEl>
                                        <p:attrNameLst>
                                          <p:attrName>style.visibility</p:attrName>
                                        </p:attrNameLst>
                                      </p:cBhvr>
                                      <p:to>
                                        <p:strVal val="visible"/>
                                      </p:to>
                                    </p:set>
                                  </p:childTnLst>
                                </p:cTn>
                              </p:par>
                            </p:childTnLst>
                          </p:cTn>
                        </p:par>
                        <p:par>
                          <p:cTn id="541" fill="hold">
                            <p:stCondLst>
                              <p:cond delay="177500"/>
                            </p:stCondLst>
                            <p:childTnLst>
                              <p:par>
                                <p:cTn id="542" presetID="11" presetClass="entr" presetSubtype="0" fill="hold" grpId="0" nodeType="afterEffect">
                                  <p:stCondLst>
                                    <p:cond delay="0"/>
                                  </p:stCondLst>
                                  <p:childTnLst>
                                    <p:set>
                                      <p:cBhvr>
                                        <p:cTn id="543" dur="1000">
                                          <p:stCondLst>
                                            <p:cond delay="0"/>
                                          </p:stCondLst>
                                        </p:cTn>
                                        <p:tgtEl>
                                          <p:spTgt spid="550"/>
                                        </p:tgtEl>
                                        <p:attrNameLst>
                                          <p:attrName>style.visibility</p:attrName>
                                        </p:attrNameLst>
                                      </p:cBhvr>
                                      <p:to>
                                        <p:strVal val="visible"/>
                                      </p:to>
                                    </p:set>
                                  </p:childTnLst>
                                </p:cTn>
                              </p:par>
                            </p:childTnLst>
                          </p:cTn>
                        </p:par>
                        <p:par>
                          <p:cTn id="544" fill="hold">
                            <p:stCondLst>
                              <p:cond delay="178500"/>
                            </p:stCondLst>
                            <p:childTnLst>
                              <p:par>
                                <p:cTn id="545" presetID="11" presetClass="entr" presetSubtype="0" fill="hold" grpId="0" nodeType="afterEffect">
                                  <p:stCondLst>
                                    <p:cond delay="0"/>
                                  </p:stCondLst>
                                  <p:childTnLst>
                                    <p:set>
                                      <p:cBhvr>
                                        <p:cTn id="546" dur="1000">
                                          <p:stCondLst>
                                            <p:cond delay="0"/>
                                          </p:stCondLst>
                                        </p:cTn>
                                        <p:tgtEl>
                                          <p:spTgt spid="551"/>
                                        </p:tgtEl>
                                        <p:attrNameLst>
                                          <p:attrName>style.visibility</p:attrName>
                                        </p:attrNameLst>
                                      </p:cBhvr>
                                      <p:to>
                                        <p:strVal val="visible"/>
                                      </p:to>
                                    </p:set>
                                  </p:childTnLst>
                                </p:cTn>
                              </p:par>
                            </p:childTnLst>
                          </p:cTn>
                        </p:par>
                        <p:par>
                          <p:cTn id="547" fill="hold">
                            <p:stCondLst>
                              <p:cond delay="179500"/>
                            </p:stCondLst>
                            <p:childTnLst>
                              <p:par>
                                <p:cTn id="548" presetID="11" presetClass="entr" presetSubtype="0" fill="hold" grpId="0" nodeType="afterEffect">
                                  <p:stCondLst>
                                    <p:cond delay="0"/>
                                  </p:stCondLst>
                                  <p:childTnLst>
                                    <p:set>
                                      <p:cBhvr>
                                        <p:cTn id="549" dur="1000">
                                          <p:stCondLst>
                                            <p:cond delay="0"/>
                                          </p:stCondLst>
                                        </p:cTn>
                                        <p:tgtEl>
                                          <p:spTgt spid="552"/>
                                        </p:tgtEl>
                                        <p:attrNameLst>
                                          <p:attrName>style.visibility</p:attrName>
                                        </p:attrNameLst>
                                      </p:cBhvr>
                                      <p:to>
                                        <p:strVal val="visible"/>
                                      </p:to>
                                    </p:set>
                                  </p:childTnLst>
                                </p:cTn>
                              </p:par>
                            </p:childTnLst>
                          </p:cTn>
                        </p:par>
                        <p:par>
                          <p:cTn id="550" fill="hold">
                            <p:stCondLst>
                              <p:cond delay="180500"/>
                            </p:stCondLst>
                            <p:childTnLst>
                              <p:par>
                                <p:cTn id="551" presetID="11" presetClass="entr" presetSubtype="0" fill="hold" grpId="0" nodeType="afterEffect">
                                  <p:stCondLst>
                                    <p:cond delay="0"/>
                                  </p:stCondLst>
                                  <p:childTnLst>
                                    <p:set>
                                      <p:cBhvr>
                                        <p:cTn id="552" dur="1000">
                                          <p:stCondLst>
                                            <p:cond delay="0"/>
                                          </p:stCondLst>
                                        </p:cTn>
                                        <p:tgtEl>
                                          <p:spTgt spid="553"/>
                                        </p:tgtEl>
                                        <p:attrNameLst>
                                          <p:attrName>style.visibility</p:attrName>
                                        </p:attrNameLst>
                                      </p:cBhvr>
                                      <p:to>
                                        <p:strVal val="visible"/>
                                      </p:to>
                                    </p:set>
                                  </p:childTnLst>
                                </p:cTn>
                              </p:par>
                            </p:childTnLst>
                          </p:cTn>
                        </p:par>
                        <p:par>
                          <p:cTn id="553" fill="hold">
                            <p:stCondLst>
                              <p:cond delay="181500"/>
                            </p:stCondLst>
                            <p:childTnLst>
                              <p:par>
                                <p:cTn id="554" presetID="11" presetClass="entr" presetSubtype="0" fill="hold" grpId="0" nodeType="afterEffect">
                                  <p:stCondLst>
                                    <p:cond delay="0"/>
                                  </p:stCondLst>
                                  <p:childTnLst>
                                    <p:set>
                                      <p:cBhvr>
                                        <p:cTn id="555" dur="1000">
                                          <p:stCondLst>
                                            <p:cond delay="0"/>
                                          </p:stCondLst>
                                        </p:cTn>
                                        <p:tgtEl>
                                          <p:spTgt spid="554"/>
                                        </p:tgtEl>
                                        <p:attrNameLst>
                                          <p:attrName>style.visibility</p:attrName>
                                        </p:attrNameLst>
                                      </p:cBhvr>
                                      <p:to>
                                        <p:strVal val="visible"/>
                                      </p:to>
                                    </p:set>
                                  </p:childTnLst>
                                </p:cTn>
                              </p:par>
                            </p:childTnLst>
                          </p:cTn>
                        </p:par>
                        <p:par>
                          <p:cTn id="556" fill="hold">
                            <p:stCondLst>
                              <p:cond delay="182500"/>
                            </p:stCondLst>
                            <p:childTnLst>
                              <p:par>
                                <p:cTn id="557" presetID="11" presetClass="entr" presetSubtype="0" fill="hold" grpId="0" nodeType="afterEffect">
                                  <p:stCondLst>
                                    <p:cond delay="0"/>
                                  </p:stCondLst>
                                  <p:childTnLst>
                                    <p:set>
                                      <p:cBhvr>
                                        <p:cTn id="558" dur="1000">
                                          <p:stCondLst>
                                            <p:cond delay="0"/>
                                          </p:stCondLst>
                                        </p:cTn>
                                        <p:tgtEl>
                                          <p:spTgt spid="555"/>
                                        </p:tgtEl>
                                        <p:attrNameLst>
                                          <p:attrName>style.visibility</p:attrName>
                                        </p:attrNameLst>
                                      </p:cBhvr>
                                      <p:to>
                                        <p:strVal val="visible"/>
                                      </p:to>
                                    </p:set>
                                  </p:childTnLst>
                                </p:cTn>
                              </p:par>
                            </p:childTnLst>
                          </p:cTn>
                        </p:par>
                        <p:par>
                          <p:cTn id="559" fill="hold">
                            <p:stCondLst>
                              <p:cond delay="183500"/>
                            </p:stCondLst>
                            <p:childTnLst>
                              <p:par>
                                <p:cTn id="560" presetID="11" presetClass="entr" presetSubtype="0" fill="hold" grpId="0" nodeType="afterEffect">
                                  <p:stCondLst>
                                    <p:cond delay="0"/>
                                  </p:stCondLst>
                                  <p:childTnLst>
                                    <p:set>
                                      <p:cBhvr>
                                        <p:cTn id="561" dur="1000">
                                          <p:stCondLst>
                                            <p:cond delay="0"/>
                                          </p:stCondLst>
                                        </p:cTn>
                                        <p:tgtEl>
                                          <p:spTgt spid="556"/>
                                        </p:tgtEl>
                                        <p:attrNameLst>
                                          <p:attrName>style.visibility</p:attrName>
                                        </p:attrNameLst>
                                      </p:cBhvr>
                                      <p:to>
                                        <p:strVal val="visible"/>
                                      </p:to>
                                    </p:set>
                                  </p:childTnLst>
                                </p:cTn>
                              </p:par>
                            </p:childTnLst>
                          </p:cTn>
                        </p:par>
                        <p:par>
                          <p:cTn id="562" fill="hold">
                            <p:stCondLst>
                              <p:cond delay="184500"/>
                            </p:stCondLst>
                            <p:childTnLst>
                              <p:par>
                                <p:cTn id="563" presetID="11" presetClass="entr" presetSubtype="0" fill="hold" grpId="0" nodeType="afterEffect">
                                  <p:stCondLst>
                                    <p:cond delay="0"/>
                                  </p:stCondLst>
                                  <p:childTnLst>
                                    <p:set>
                                      <p:cBhvr>
                                        <p:cTn id="564" dur="1000">
                                          <p:stCondLst>
                                            <p:cond delay="0"/>
                                          </p:stCondLst>
                                        </p:cTn>
                                        <p:tgtEl>
                                          <p:spTgt spid="557"/>
                                        </p:tgtEl>
                                        <p:attrNameLst>
                                          <p:attrName>style.visibility</p:attrName>
                                        </p:attrNameLst>
                                      </p:cBhvr>
                                      <p:to>
                                        <p:strVal val="visible"/>
                                      </p:to>
                                    </p:set>
                                  </p:childTnLst>
                                </p:cTn>
                              </p:par>
                            </p:childTnLst>
                          </p:cTn>
                        </p:par>
                        <p:par>
                          <p:cTn id="565" fill="hold">
                            <p:stCondLst>
                              <p:cond delay="185500"/>
                            </p:stCondLst>
                            <p:childTnLst>
                              <p:par>
                                <p:cTn id="566" presetID="11" presetClass="entr" presetSubtype="0" fill="hold" grpId="0" nodeType="afterEffect">
                                  <p:stCondLst>
                                    <p:cond delay="0"/>
                                  </p:stCondLst>
                                  <p:childTnLst>
                                    <p:set>
                                      <p:cBhvr>
                                        <p:cTn id="567" dur="1000">
                                          <p:stCondLst>
                                            <p:cond delay="0"/>
                                          </p:stCondLst>
                                        </p:cTn>
                                        <p:tgtEl>
                                          <p:spTgt spid="558"/>
                                        </p:tgtEl>
                                        <p:attrNameLst>
                                          <p:attrName>style.visibility</p:attrName>
                                        </p:attrNameLst>
                                      </p:cBhvr>
                                      <p:to>
                                        <p:strVal val="visible"/>
                                      </p:to>
                                    </p:set>
                                  </p:childTnLst>
                                </p:cTn>
                              </p:par>
                            </p:childTnLst>
                          </p:cTn>
                        </p:par>
                        <p:par>
                          <p:cTn id="568" fill="hold">
                            <p:stCondLst>
                              <p:cond delay="186500"/>
                            </p:stCondLst>
                            <p:childTnLst>
                              <p:par>
                                <p:cTn id="569" presetID="11" presetClass="entr" presetSubtype="0" fill="hold" grpId="0" nodeType="afterEffect">
                                  <p:stCondLst>
                                    <p:cond delay="0"/>
                                  </p:stCondLst>
                                  <p:childTnLst>
                                    <p:set>
                                      <p:cBhvr>
                                        <p:cTn id="570" dur="1000">
                                          <p:stCondLst>
                                            <p:cond delay="0"/>
                                          </p:stCondLst>
                                        </p:cTn>
                                        <p:tgtEl>
                                          <p:spTgt spid="559"/>
                                        </p:tgtEl>
                                        <p:attrNameLst>
                                          <p:attrName>style.visibility</p:attrName>
                                        </p:attrNameLst>
                                      </p:cBhvr>
                                      <p:to>
                                        <p:strVal val="visible"/>
                                      </p:to>
                                    </p:set>
                                  </p:childTnLst>
                                </p:cTn>
                              </p:par>
                            </p:childTnLst>
                          </p:cTn>
                        </p:par>
                        <p:par>
                          <p:cTn id="571" fill="hold">
                            <p:stCondLst>
                              <p:cond delay="187500"/>
                            </p:stCondLst>
                            <p:childTnLst>
                              <p:par>
                                <p:cTn id="572" presetID="11" presetClass="entr" presetSubtype="0" fill="hold" grpId="0" nodeType="afterEffect">
                                  <p:stCondLst>
                                    <p:cond delay="0"/>
                                  </p:stCondLst>
                                  <p:childTnLst>
                                    <p:set>
                                      <p:cBhvr>
                                        <p:cTn id="573" dur="1000">
                                          <p:stCondLst>
                                            <p:cond delay="0"/>
                                          </p:stCondLst>
                                        </p:cTn>
                                        <p:tgtEl>
                                          <p:spTgt spid="560"/>
                                        </p:tgtEl>
                                        <p:attrNameLst>
                                          <p:attrName>style.visibility</p:attrName>
                                        </p:attrNameLst>
                                      </p:cBhvr>
                                      <p:to>
                                        <p:strVal val="visible"/>
                                      </p:to>
                                    </p:set>
                                  </p:childTnLst>
                                </p:cTn>
                              </p:par>
                            </p:childTnLst>
                          </p:cTn>
                        </p:par>
                        <p:par>
                          <p:cTn id="574" fill="hold">
                            <p:stCondLst>
                              <p:cond delay="188500"/>
                            </p:stCondLst>
                            <p:childTnLst>
                              <p:par>
                                <p:cTn id="575" presetID="11" presetClass="entr" presetSubtype="0" fill="hold" grpId="0" nodeType="afterEffect">
                                  <p:stCondLst>
                                    <p:cond delay="0"/>
                                  </p:stCondLst>
                                  <p:childTnLst>
                                    <p:set>
                                      <p:cBhvr>
                                        <p:cTn id="576" dur="1000">
                                          <p:stCondLst>
                                            <p:cond delay="0"/>
                                          </p:stCondLst>
                                        </p:cTn>
                                        <p:tgtEl>
                                          <p:spTgt spid="561"/>
                                        </p:tgtEl>
                                        <p:attrNameLst>
                                          <p:attrName>style.visibility</p:attrName>
                                        </p:attrNameLst>
                                      </p:cBhvr>
                                      <p:to>
                                        <p:strVal val="visible"/>
                                      </p:to>
                                    </p:set>
                                  </p:childTnLst>
                                </p:cTn>
                              </p:par>
                            </p:childTnLst>
                          </p:cTn>
                        </p:par>
                        <p:par>
                          <p:cTn id="577" fill="hold">
                            <p:stCondLst>
                              <p:cond delay="189500"/>
                            </p:stCondLst>
                            <p:childTnLst>
                              <p:par>
                                <p:cTn id="578" presetID="11" presetClass="entr" presetSubtype="0" fill="hold" grpId="0" nodeType="afterEffect">
                                  <p:stCondLst>
                                    <p:cond delay="0"/>
                                  </p:stCondLst>
                                  <p:childTnLst>
                                    <p:set>
                                      <p:cBhvr>
                                        <p:cTn id="579" dur="1000">
                                          <p:stCondLst>
                                            <p:cond delay="0"/>
                                          </p:stCondLst>
                                        </p:cTn>
                                        <p:tgtEl>
                                          <p:spTgt spid="562"/>
                                        </p:tgtEl>
                                        <p:attrNameLst>
                                          <p:attrName>style.visibility</p:attrName>
                                        </p:attrNameLst>
                                      </p:cBhvr>
                                      <p:to>
                                        <p:strVal val="visible"/>
                                      </p:to>
                                    </p:set>
                                  </p:childTnLst>
                                </p:cTn>
                              </p:par>
                            </p:childTnLst>
                          </p:cTn>
                        </p:par>
                        <p:par>
                          <p:cTn id="580" fill="hold">
                            <p:stCondLst>
                              <p:cond delay="190500"/>
                            </p:stCondLst>
                            <p:childTnLst>
                              <p:par>
                                <p:cTn id="581" presetID="11" presetClass="entr" presetSubtype="0" fill="hold" grpId="0" nodeType="afterEffect">
                                  <p:stCondLst>
                                    <p:cond delay="0"/>
                                  </p:stCondLst>
                                  <p:childTnLst>
                                    <p:set>
                                      <p:cBhvr>
                                        <p:cTn id="582" dur="1000">
                                          <p:stCondLst>
                                            <p:cond delay="0"/>
                                          </p:stCondLst>
                                        </p:cTn>
                                        <p:tgtEl>
                                          <p:spTgt spid="563"/>
                                        </p:tgtEl>
                                        <p:attrNameLst>
                                          <p:attrName>style.visibility</p:attrName>
                                        </p:attrNameLst>
                                      </p:cBhvr>
                                      <p:to>
                                        <p:strVal val="visible"/>
                                      </p:to>
                                    </p:set>
                                  </p:childTnLst>
                                </p:cTn>
                              </p:par>
                            </p:childTnLst>
                          </p:cTn>
                        </p:par>
                        <p:par>
                          <p:cTn id="583" fill="hold">
                            <p:stCondLst>
                              <p:cond delay="191500"/>
                            </p:stCondLst>
                            <p:childTnLst>
                              <p:par>
                                <p:cTn id="584" presetID="11" presetClass="entr" presetSubtype="0" fill="hold" grpId="0" nodeType="afterEffect">
                                  <p:stCondLst>
                                    <p:cond delay="0"/>
                                  </p:stCondLst>
                                  <p:childTnLst>
                                    <p:set>
                                      <p:cBhvr>
                                        <p:cTn id="585" dur="1000">
                                          <p:stCondLst>
                                            <p:cond delay="0"/>
                                          </p:stCondLst>
                                        </p:cTn>
                                        <p:tgtEl>
                                          <p:spTgt spid="564"/>
                                        </p:tgtEl>
                                        <p:attrNameLst>
                                          <p:attrName>style.visibility</p:attrName>
                                        </p:attrNameLst>
                                      </p:cBhvr>
                                      <p:to>
                                        <p:strVal val="visible"/>
                                      </p:to>
                                    </p:set>
                                  </p:childTnLst>
                                </p:cTn>
                              </p:par>
                            </p:childTnLst>
                          </p:cTn>
                        </p:par>
                        <p:par>
                          <p:cTn id="586" fill="hold">
                            <p:stCondLst>
                              <p:cond delay="192500"/>
                            </p:stCondLst>
                            <p:childTnLst>
                              <p:par>
                                <p:cTn id="587" presetID="11" presetClass="entr" presetSubtype="0" fill="hold" grpId="0" nodeType="afterEffect">
                                  <p:stCondLst>
                                    <p:cond delay="0"/>
                                  </p:stCondLst>
                                  <p:childTnLst>
                                    <p:set>
                                      <p:cBhvr>
                                        <p:cTn id="588" dur="1000">
                                          <p:stCondLst>
                                            <p:cond delay="0"/>
                                          </p:stCondLst>
                                        </p:cTn>
                                        <p:tgtEl>
                                          <p:spTgt spid="565"/>
                                        </p:tgtEl>
                                        <p:attrNameLst>
                                          <p:attrName>style.visibility</p:attrName>
                                        </p:attrNameLst>
                                      </p:cBhvr>
                                      <p:to>
                                        <p:strVal val="visible"/>
                                      </p:to>
                                    </p:set>
                                  </p:childTnLst>
                                </p:cTn>
                              </p:par>
                            </p:childTnLst>
                          </p:cTn>
                        </p:par>
                        <p:par>
                          <p:cTn id="589" fill="hold">
                            <p:stCondLst>
                              <p:cond delay="193500"/>
                            </p:stCondLst>
                            <p:childTnLst>
                              <p:par>
                                <p:cTn id="590" presetID="11" presetClass="entr" presetSubtype="0" fill="hold" grpId="0" nodeType="afterEffect">
                                  <p:stCondLst>
                                    <p:cond delay="0"/>
                                  </p:stCondLst>
                                  <p:childTnLst>
                                    <p:set>
                                      <p:cBhvr>
                                        <p:cTn id="591" dur="1000">
                                          <p:stCondLst>
                                            <p:cond delay="0"/>
                                          </p:stCondLst>
                                        </p:cTn>
                                        <p:tgtEl>
                                          <p:spTgt spid="566"/>
                                        </p:tgtEl>
                                        <p:attrNameLst>
                                          <p:attrName>style.visibility</p:attrName>
                                        </p:attrNameLst>
                                      </p:cBhvr>
                                      <p:to>
                                        <p:strVal val="visible"/>
                                      </p:to>
                                    </p:set>
                                  </p:childTnLst>
                                </p:cTn>
                              </p:par>
                            </p:childTnLst>
                          </p:cTn>
                        </p:par>
                        <p:par>
                          <p:cTn id="592" fill="hold">
                            <p:stCondLst>
                              <p:cond delay="194500"/>
                            </p:stCondLst>
                            <p:childTnLst>
                              <p:par>
                                <p:cTn id="593" presetID="11" presetClass="entr" presetSubtype="0" fill="hold" grpId="0" nodeType="afterEffect">
                                  <p:stCondLst>
                                    <p:cond delay="0"/>
                                  </p:stCondLst>
                                  <p:childTnLst>
                                    <p:set>
                                      <p:cBhvr>
                                        <p:cTn id="594" dur="1000">
                                          <p:stCondLst>
                                            <p:cond delay="0"/>
                                          </p:stCondLst>
                                        </p:cTn>
                                        <p:tgtEl>
                                          <p:spTgt spid="567"/>
                                        </p:tgtEl>
                                        <p:attrNameLst>
                                          <p:attrName>style.visibility</p:attrName>
                                        </p:attrNameLst>
                                      </p:cBhvr>
                                      <p:to>
                                        <p:strVal val="visible"/>
                                      </p:to>
                                    </p:set>
                                  </p:childTnLst>
                                </p:cTn>
                              </p:par>
                            </p:childTnLst>
                          </p:cTn>
                        </p:par>
                        <p:par>
                          <p:cTn id="595" fill="hold">
                            <p:stCondLst>
                              <p:cond delay="195500"/>
                            </p:stCondLst>
                            <p:childTnLst>
                              <p:par>
                                <p:cTn id="596" presetID="11" presetClass="entr" presetSubtype="0" fill="hold" grpId="0" nodeType="afterEffect">
                                  <p:stCondLst>
                                    <p:cond delay="0"/>
                                  </p:stCondLst>
                                  <p:childTnLst>
                                    <p:set>
                                      <p:cBhvr>
                                        <p:cTn id="597" dur="1000">
                                          <p:stCondLst>
                                            <p:cond delay="0"/>
                                          </p:stCondLst>
                                        </p:cTn>
                                        <p:tgtEl>
                                          <p:spTgt spid="568"/>
                                        </p:tgtEl>
                                        <p:attrNameLst>
                                          <p:attrName>style.visibility</p:attrName>
                                        </p:attrNameLst>
                                      </p:cBhvr>
                                      <p:to>
                                        <p:strVal val="visible"/>
                                      </p:to>
                                    </p:set>
                                  </p:childTnLst>
                                </p:cTn>
                              </p:par>
                            </p:childTnLst>
                          </p:cTn>
                        </p:par>
                        <p:par>
                          <p:cTn id="598" fill="hold">
                            <p:stCondLst>
                              <p:cond delay="196500"/>
                            </p:stCondLst>
                            <p:childTnLst>
                              <p:par>
                                <p:cTn id="599" presetID="11" presetClass="entr" presetSubtype="0" fill="hold" grpId="0" nodeType="afterEffect">
                                  <p:stCondLst>
                                    <p:cond delay="0"/>
                                  </p:stCondLst>
                                  <p:childTnLst>
                                    <p:set>
                                      <p:cBhvr>
                                        <p:cTn id="600" dur="1000">
                                          <p:stCondLst>
                                            <p:cond delay="0"/>
                                          </p:stCondLst>
                                        </p:cTn>
                                        <p:tgtEl>
                                          <p:spTgt spid="569"/>
                                        </p:tgtEl>
                                        <p:attrNameLst>
                                          <p:attrName>style.visibility</p:attrName>
                                        </p:attrNameLst>
                                      </p:cBhvr>
                                      <p:to>
                                        <p:strVal val="visible"/>
                                      </p:to>
                                    </p:set>
                                  </p:childTnLst>
                                </p:cTn>
                              </p:par>
                            </p:childTnLst>
                          </p:cTn>
                        </p:par>
                        <p:par>
                          <p:cTn id="601" fill="hold">
                            <p:stCondLst>
                              <p:cond delay="197500"/>
                            </p:stCondLst>
                            <p:childTnLst>
                              <p:par>
                                <p:cTn id="602" presetID="11" presetClass="entr" presetSubtype="0" fill="hold" grpId="0" nodeType="afterEffect">
                                  <p:stCondLst>
                                    <p:cond delay="0"/>
                                  </p:stCondLst>
                                  <p:childTnLst>
                                    <p:set>
                                      <p:cBhvr>
                                        <p:cTn id="603" dur="1000">
                                          <p:stCondLst>
                                            <p:cond delay="0"/>
                                          </p:stCondLst>
                                        </p:cTn>
                                        <p:tgtEl>
                                          <p:spTgt spid="570"/>
                                        </p:tgtEl>
                                        <p:attrNameLst>
                                          <p:attrName>style.visibility</p:attrName>
                                        </p:attrNameLst>
                                      </p:cBhvr>
                                      <p:to>
                                        <p:strVal val="visible"/>
                                      </p:to>
                                    </p:set>
                                  </p:childTnLst>
                                </p:cTn>
                              </p:par>
                            </p:childTnLst>
                          </p:cTn>
                        </p:par>
                        <p:par>
                          <p:cTn id="604" fill="hold">
                            <p:stCondLst>
                              <p:cond delay="198500"/>
                            </p:stCondLst>
                            <p:childTnLst>
                              <p:par>
                                <p:cTn id="605" presetID="11" presetClass="entr" presetSubtype="0" fill="hold" grpId="0" nodeType="afterEffect">
                                  <p:stCondLst>
                                    <p:cond delay="0"/>
                                  </p:stCondLst>
                                  <p:childTnLst>
                                    <p:set>
                                      <p:cBhvr>
                                        <p:cTn id="606" dur="1000">
                                          <p:stCondLst>
                                            <p:cond delay="0"/>
                                          </p:stCondLst>
                                        </p:cTn>
                                        <p:tgtEl>
                                          <p:spTgt spid="571"/>
                                        </p:tgtEl>
                                        <p:attrNameLst>
                                          <p:attrName>style.visibility</p:attrName>
                                        </p:attrNameLst>
                                      </p:cBhvr>
                                      <p:to>
                                        <p:strVal val="visible"/>
                                      </p:to>
                                    </p:set>
                                  </p:childTnLst>
                                </p:cTn>
                              </p:par>
                            </p:childTnLst>
                          </p:cTn>
                        </p:par>
                        <p:par>
                          <p:cTn id="607" fill="hold">
                            <p:stCondLst>
                              <p:cond delay="199500"/>
                            </p:stCondLst>
                            <p:childTnLst>
                              <p:par>
                                <p:cTn id="608" presetID="11" presetClass="entr" presetSubtype="0" fill="hold" grpId="0" nodeType="afterEffect">
                                  <p:stCondLst>
                                    <p:cond delay="0"/>
                                  </p:stCondLst>
                                  <p:childTnLst>
                                    <p:set>
                                      <p:cBhvr>
                                        <p:cTn id="609" dur="1000">
                                          <p:stCondLst>
                                            <p:cond delay="0"/>
                                          </p:stCondLst>
                                        </p:cTn>
                                        <p:tgtEl>
                                          <p:spTgt spid="572"/>
                                        </p:tgtEl>
                                        <p:attrNameLst>
                                          <p:attrName>style.visibility</p:attrName>
                                        </p:attrNameLst>
                                      </p:cBhvr>
                                      <p:to>
                                        <p:strVal val="visible"/>
                                      </p:to>
                                    </p:set>
                                  </p:childTnLst>
                                </p:cTn>
                              </p:par>
                            </p:childTnLst>
                          </p:cTn>
                        </p:par>
                        <p:par>
                          <p:cTn id="610" fill="hold">
                            <p:stCondLst>
                              <p:cond delay="200500"/>
                            </p:stCondLst>
                            <p:childTnLst>
                              <p:par>
                                <p:cTn id="611" presetID="11" presetClass="entr" presetSubtype="0" fill="hold" grpId="0" nodeType="afterEffect">
                                  <p:stCondLst>
                                    <p:cond delay="0"/>
                                  </p:stCondLst>
                                  <p:childTnLst>
                                    <p:set>
                                      <p:cBhvr>
                                        <p:cTn id="612" dur="1000">
                                          <p:stCondLst>
                                            <p:cond delay="0"/>
                                          </p:stCondLst>
                                        </p:cTn>
                                        <p:tgtEl>
                                          <p:spTgt spid="573"/>
                                        </p:tgtEl>
                                        <p:attrNameLst>
                                          <p:attrName>style.visibility</p:attrName>
                                        </p:attrNameLst>
                                      </p:cBhvr>
                                      <p:to>
                                        <p:strVal val="visible"/>
                                      </p:to>
                                    </p:set>
                                  </p:childTnLst>
                                </p:cTn>
                              </p:par>
                            </p:childTnLst>
                          </p:cTn>
                        </p:par>
                        <p:par>
                          <p:cTn id="613" fill="hold">
                            <p:stCondLst>
                              <p:cond delay="201500"/>
                            </p:stCondLst>
                            <p:childTnLst>
                              <p:par>
                                <p:cTn id="614" presetID="11" presetClass="entr" presetSubtype="0" fill="hold" grpId="0" nodeType="afterEffect">
                                  <p:stCondLst>
                                    <p:cond delay="0"/>
                                  </p:stCondLst>
                                  <p:childTnLst>
                                    <p:set>
                                      <p:cBhvr>
                                        <p:cTn id="615" dur="1000">
                                          <p:stCondLst>
                                            <p:cond delay="0"/>
                                          </p:stCondLst>
                                        </p:cTn>
                                        <p:tgtEl>
                                          <p:spTgt spid="574"/>
                                        </p:tgtEl>
                                        <p:attrNameLst>
                                          <p:attrName>style.visibility</p:attrName>
                                        </p:attrNameLst>
                                      </p:cBhvr>
                                      <p:to>
                                        <p:strVal val="visible"/>
                                      </p:to>
                                    </p:set>
                                  </p:childTnLst>
                                </p:cTn>
                              </p:par>
                            </p:childTnLst>
                          </p:cTn>
                        </p:par>
                        <p:par>
                          <p:cTn id="616" fill="hold">
                            <p:stCondLst>
                              <p:cond delay="202500"/>
                            </p:stCondLst>
                            <p:childTnLst>
                              <p:par>
                                <p:cTn id="617" presetID="11" presetClass="entr" presetSubtype="0" fill="hold" grpId="0" nodeType="afterEffect">
                                  <p:stCondLst>
                                    <p:cond delay="0"/>
                                  </p:stCondLst>
                                  <p:childTnLst>
                                    <p:set>
                                      <p:cBhvr>
                                        <p:cTn id="618" dur="1000">
                                          <p:stCondLst>
                                            <p:cond delay="0"/>
                                          </p:stCondLst>
                                        </p:cTn>
                                        <p:tgtEl>
                                          <p:spTgt spid="575"/>
                                        </p:tgtEl>
                                        <p:attrNameLst>
                                          <p:attrName>style.visibility</p:attrName>
                                        </p:attrNameLst>
                                      </p:cBhvr>
                                      <p:to>
                                        <p:strVal val="visible"/>
                                      </p:to>
                                    </p:set>
                                  </p:childTnLst>
                                </p:cTn>
                              </p:par>
                            </p:childTnLst>
                          </p:cTn>
                        </p:par>
                        <p:par>
                          <p:cTn id="619" fill="hold">
                            <p:stCondLst>
                              <p:cond delay="203500"/>
                            </p:stCondLst>
                            <p:childTnLst>
                              <p:par>
                                <p:cTn id="620" presetID="11" presetClass="entr" presetSubtype="0" fill="hold" grpId="0" nodeType="afterEffect">
                                  <p:stCondLst>
                                    <p:cond delay="0"/>
                                  </p:stCondLst>
                                  <p:childTnLst>
                                    <p:set>
                                      <p:cBhvr>
                                        <p:cTn id="621" dur="1000">
                                          <p:stCondLst>
                                            <p:cond delay="0"/>
                                          </p:stCondLst>
                                        </p:cTn>
                                        <p:tgtEl>
                                          <p:spTgt spid="576"/>
                                        </p:tgtEl>
                                        <p:attrNameLst>
                                          <p:attrName>style.visibility</p:attrName>
                                        </p:attrNameLst>
                                      </p:cBhvr>
                                      <p:to>
                                        <p:strVal val="visible"/>
                                      </p:to>
                                    </p:set>
                                  </p:childTnLst>
                                </p:cTn>
                              </p:par>
                            </p:childTnLst>
                          </p:cTn>
                        </p:par>
                        <p:par>
                          <p:cTn id="622" fill="hold">
                            <p:stCondLst>
                              <p:cond delay="204500"/>
                            </p:stCondLst>
                            <p:childTnLst>
                              <p:par>
                                <p:cTn id="623" presetID="11" presetClass="entr" presetSubtype="0" fill="hold" grpId="0" nodeType="afterEffect">
                                  <p:stCondLst>
                                    <p:cond delay="0"/>
                                  </p:stCondLst>
                                  <p:childTnLst>
                                    <p:set>
                                      <p:cBhvr>
                                        <p:cTn id="624" dur="1000">
                                          <p:stCondLst>
                                            <p:cond delay="0"/>
                                          </p:stCondLst>
                                        </p:cTn>
                                        <p:tgtEl>
                                          <p:spTgt spid="577"/>
                                        </p:tgtEl>
                                        <p:attrNameLst>
                                          <p:attrName>style.visibility</p:attrName>
                                        </p:attrNameLst>
                                      </p:cBhvr>
                                      <p:to>
                                        <p:strVal val="visible"/>
                                      </p:to>
                                    </p:set>
                                  </p:childTnLst>
                                </p:cTn>
                              </p:par>
                            </p:childTnLst>
                          </p:cTn>
                        </p:par>
                        <p:par>
                          <p:cTn id="625" fill="hold">
                            <p:stCondLst>
                              <p:cond delay="205500"/>
                            </p:stCondLst>
                            <p:childTnLst>
                              <p:par>
                                <p:cTn id="626" presetID="11" presetClass="entr" presetSubtype="0" fill="hold" grpId="0" nodeType="afterEffect">
                                  <p:stCondLst>
                                    <p:cond delay="0"/>
                                  </p:stCondLst>
                                  <p:childTnLst>
                                    <p:set>
                                      <p:cBhvr>
                                        <p:cTn id="627" dur="1000">
                                          <p:stCondLst>
                                            <p:cond delay="0"/>
                                          </p:stCondLst>
                                        </p:cTn>
                                        <p:tgtEl>
                                          <p:spTgt spid="578"/>
                                        </p:tgtEl>
                                        <p:attrNameLst>
                                          <p:attrName>style.visibility</p:attrName>
                                        </p:attrNameLst>
                                      </p:cBhvr>
                                      <p:to>
                                        <p:strVal val="visible"/>
                                      </p:to>
                                    </p:set>
                                  </p:childTnLst>
                                </p:cTn>
                              </p:par>
                            </p:childTnLst>
                          </p:cTn>
                        </p:par>
                        <p:par>
                          <p:cTn id="628" fill="hold">
                            <p:stCondLst>
                              <p:cond delay="206500"/>
                            </p:stCondLst>
                            <p:childTnLst>
                              <p:par>
                                <p:cTn id="629" presetID="11" presetClass="entr" presetSubtype="0" fill="hold" grpId="0" nodeType="afterEffect">
                                  <p:stCondLst>
                                    <p:cond delay="0"/>
                                  </p:stCondLst>
                                  <p:childTnLst>
                                    <p:set>
                                      <p:cBhvr>
                                        <p:cTn id="630" dur="1000">
                                          <p:stCondLst>
                                            <p:cond delay="0"/>
                                          </p:stCondLst>
                                        </p:cTn>
                                        <p:tgtEl>
                                          <p:spTgt spid="579"/>
                                        </p:tgtEl>
                                        <p:attrNameLst>
                                          <p:attrName>style.visibility</p:attrName>
                                        </p:attrNameLst>
                                      </p:cBhvr>
                                      <p:to>
                                        <p:strVal val="visible"/>
                                      </p:to>
                                    </p:set>
                                  </p:childTnLst>
                                </p:cTn>
                              </p:par>
                            </p:childTnLst>
                          </p:cTn>
                        </p:par>
                        <p:par>
                          <p:cTn id="631" fill="hold">
                            <p:stCondLst>
                              <p:cond delay="207500"/>
                            </p:stCondLst>
                            <p:childTnLst>
                              <p:par>
                                <p:cTn id="632" presetID="11" presetClass="entr" presetSubtype="0" fill="hold" grpId="0" nodeType="afterEffect">
                                  <p:stCondLst>
                                    <p:cond delay="0"/>
                                  </p:stCondLst>
                                  <p:childTnLst>
                                    <p:set>
                                      <p:cBhvr>
                                        <p:cTn id="633" dur="1000">
                                          <p:stCondLst>
                                            <p:cond delay="0"/>
                                          </p:stCondLst>
                                        </p:cTn>
                                        <p:tgtEl>
                                          <p:spTgt spid="580"/>
                                        </p:tgtEl>
                                        <p:attrNameLst>
                                          <p:attrName>style.visibility</p:attrName>
                                        </p:attrNameLst>
                                      </p:cBhvr>
                                      <p:to>
                                        <p:strVal val="visible"/>
                                      </p:to>
                                    </p:set>
                                  </p:childTnLst>
                                </p:cTn>
                              </p:par>
                            </p:childTnLst>
                          </p:cTn>
                        </p:par>
                        <p:par>
                          <p:cTn id="634" fill="hold">
                            <p:stCondLst>
                              <p:cond delay="208500"/>
                            </p:stCondLst>
                            <p:childTnLst>
                              <p:par>
                                <p:cTn id="635" presetID="11" presetClass="entr" presetSubtype="0" fill="hold" grpId="0" nodeType="afterEffect">
                                  <p:stCondLst>
                                    <p:cond delay="0"/>
                                  </p:stCondLst>
                                  <p:childTnLst>
                                    <p:set>
                                      <p:cBhvr>
                                        <p:cTn id="636" dur="1000">
                                          <p:stCondLst>
                                            <p:cond delay="0"/>
                                          </p:stCondLst>
                                        </p:cTn>
                                        <p:tgtEl>
                                          <p:spTgt spid="581"/>
                                        </p:tgtEl>
                                        <p:attrNameLst>
                                          <p:attrName>style.visibility</p:attrName>
                                        </p:attrNameLst>
                                      </p:cBhvr>
                                      <p:to>
                                        <p:strVal val="visible"/>
                                      </p:to>
                                    </p:set>
                                  </p:childTnLst>
                                </p:cTn>
                              </p:par>
                            </p:childTnLst>
                          </p:cTn>
                        </p:par>
                        <p:par>
                          <p:cTn id="637" fill="hold">
                            <p:stCondLst>
                              <p:cond delay="209500"/>
                            </p:stCondLst>
                            <p:childTnLst>
                              <p:par>
                                <p:cTn id="638" presetID="11" presetClass="entr" presetSubtype="0" fill="hold" grpId="0" nodeType="afterEffect">
                                  <p:stCondLst>
                                    <p:cond delay="0"/>
                                  </p:stCondLst>
                                  <p:childTnLst>
                                    <p:set>
                                      <p:cBhvr>
                                        <p:cTn id="639" dur="1000">
                                          <p:stCondLst>
                                            <p:cond delay="0"/>
                                          </p:stCondLst>
                                        </p:cTn>
                                        <p:tgtEl>
                                          <p:spTgt spid="582"/>
                                        </p:tgtEl>
                                        <p:attrNameLst>
                                          <p:attrName>style.visibility</p:attrName>
                                        </p:attrNameLst>
                                      </p:cBhvr>
                                      <p:to>
                                        <p:strVal val="visible"/>
                                      </p:to>
                                    </p:set>
                                  </p:childTnLst>
                                </p:cTn>
                              </p:par>
                            </p:childTnLst>
                          </p:cTn>
                        </p:par>
                        <p:par>
                          <p:cTn id="640" fill="hold">
                            <p:stCondLst>
                              <p:cond delay="210500"/>
                            </p:stCondLst>
                            <p:childTnLst>
                              <p:par>
                                <p:cTn id="641" presetID="11" presetClass="entr" presetSubtype="0" fill="hold" grpId="0" nodeType="afterEffect">
                                  <p:stCondLst>
                                    <p:cond delay="0"/>
                                  </p:stCondLst>
                                  <p:childTnLst>
                                    <p:set>
                                      <p:cBhvr>
                                        <p:cTn id="642" dur="1000">
                                          <p:stCondLst>
                                            <p:cond delay="0"/>
                                          </p:stCondLst>
                                        </p:cTn>
                                        <p:tgtEl>
                                          <p:spTgt spid="583"/>
                                        </p:tgtEl>
                                        <p:attrNameLst>
                                          <p:attrName>style.visibility</p:attrName>
                                        </p:attrNameLst>
                                      </p:cBhvr>
                                      <p:to>
                                        <p:strVal val="visible"/>
                                      </p:to>
                                    </p:set>
                                  </p:childTnLst>
                                </p:cTn>
                              </p:par>
                            </p:childTnLst>
                          </p:cTn>
                        </p:par>
                        <p:par>
                          <p:cTn id="643" fill="hold">
                            <p:stCondLst>
                              <p:cond delay="211500"/>
                            </p:stCondLst>
                            <p:childTnLst>
                              <p:par>
                                <p:cTn id="644" presetID="11" presetClass="entr" presetSubtype="0" fill="hold" grpId="0" nodeType="afterEffect">
                                  <p:stCondLst>
                                    <p:cond delay="0"/>
                                  </p:stCondLst>
                                  <p:childTnLst>
                                    <p:set>
                                      <p:cBhvr>
                                        <p:cTn id="645" dur="1000">
                                          <p:stCondLst>
                                            <p:cond delay="0"/>
                                          </p:stCondLst>
                                        </p:cTn>
                                        <p:tgtEl>
                                          <p:spTgt spid="584"/>
                                        </p:tgtEl>
                                        <p:attrNameLst>
                                          <p:attrName>style.visibility</p:attrName>
                                        </p:attrNameLst>
                                      </p:cBhvr>
                                      <p:to>
                                        <p:strVal val="visible"/>
                                      </p:to>
                                    </p:set>
                                  </p:childTnLst>
                                </p:cTn>
                              </p:par>
                            </p:childTnLst>
                          </p:cTn>
                        </p:par>
                        <p:par>
                          <p:cTn id="646" fill="hold">
                            <p:stCondLst>
                              <p:cond delay="212500"/>
                            </p:stCondLst>
                            <p:childTnLst>
                              <p:par>
                                <p:cTn id="647" presetID="11" presetClass="entr" presetSubtype="0" fill="hold" grpId="0" nodeType="afterEffect">
                                  <p:stCondLst>
                                    <p:cond delay="0"/>
                                  </p:stCondLst>
                                  <p:childTnLst>
                                    <p:set>
                                      <p:cBhvr>
                                        <p:cTn id="648" dur="1000">
                                          <p:stCondLst>
                                            <p:cond delay="0"/>
                                          </p:stCondLst>
                                        </p:cTn>
                                        <p:tgtEl>
                                          <p:spTgt spid="585"/>
                                        </p:tgtEl>
                                        <p:attrNameLst>
                                          <p:attrName>style.visibility</p:attrName>
                                        </p:attrNameLst>
                                      </p:cBhvr>
                                      <p:to>
                                        <p:strVal val="visible"/>
                                      </p:to>
                                    </p:set>
                                  </p:childTnLst>
                                </p:cTn>
                              </p:par>
                            </p:childTnLst>
                          </p:cTn>
                        </p:par>
                        <p:par>
                          <p:cTn id="649" fill="hold">
                            <p:stCondLst>
                              <p:cond delay="213500"/>
                            </p:stCondLst>
                            <p:childTnLst>
                              <p:par>
                                <p:cTn id="650" presetID="11" presetClass="entr" presetSubtype="0" fill="hold" grpId="0" nodeType="afterEffect">
                                  <p:stCondLst>
                                    <p:cond delay="0"/>
                                  </p:stCondLst>
                                  <p:childTnLst>
                                    <p:set>
                                      <p:cBhvr>
                                        <p:cTn id="651" dur="1000">
                                          <p:stCondLst>
                                            <p:cond delay="0"/>
                                          </p:stCondLst>
                                        </p:cTn>
                                        <p:tgtEl>
                                          <p:spTgt spid="586"/>
                                        </p:tgtEl>
                                        <p:attrNameLst>
                                          <p:attrName>style.visibility</p:attrName>
                                        </p:attrNameLst>
                                      </p:cBhvr>
                                      <p:to>
                                        <p:strVal val="visible"/>
                                      </p:to>
                                    </p:set>
                                  </p:childTnLst>
                                </p:cTn>
                              </p:par>
                            </p:childTnLst>
                          </p:cTn>
                        </p:par>
                        <p:par>
                          <p:cTn id="652" fill="hold">
                            <p:stCondLst>
                              <p:cond delay="214500"/>
                            </p:stCondLst>
                            <p:childTnLst>
                              <p:par>
                                <p:cTn id="653" presetID="11" presetClass="entr" presetSubtype="0" fill="hold" grpId="0" nodeType="afterEffect">
                                  <p:stCondLst>
                                    <p:cond delay="0"/>
                                  </p:stCondLst>
                                  <p:childTnLst>
                                    <p:set>
                                      <p:cBhvr>
                                        <p:cTn id="654" dur="1000">
                                          <p:stCondLst>
                                            <p:cond delay="0"/>
                                          </p:stCondLst>
                                        </p:cTn>
                                        <p:tgtEl>
                                          <p:spTgt spid="587"/>
                                        </p:tgtEl>
                                        <p:attrNameLst>
                                          <p:attrName>style.visibility</p:attrName>
                                        </p:attrNameLst>
                                      </p:cBhvr>
                                      <p:to>
                                        <p:strVal val="visible"/>
                                      </p:to>
                                    </p:set>
                                  </p:childTnLst>
                                </p:cTn>
                              </p:par>
                            </p:childTnLst>
                          </p:cTn>
                        </p:par>
                        <p:par>
                          <p:cTn id="655" fill="hold">
                            <p:stCondLst>
                              <p:cond delay="215500"/>
                            </p:stCondLst>
                            <p:childTnLst>
                              <p:par>
                                <p:cTn id="656" presetID="11" presetClass="entr" presetSubtype="0" fill="hold" grpId="0" nodeType="afterEffect">
                                  <p:stCondLst>
                                    <p:cond delay="0"/>
                                  </p:stCondLst>
                                  <p:childTnLst>
                                    <p:set>
                                      <p:cBhvr>
                                        <p:cTn id="657" dur="1000">
                                          <p:stCondLst>
                                            <p:cond delay="0"/>
                                          </p:stCondLst>
                                        </p:cTn>
                                        <p:tgtEl>
                                          <p:spTgt spid="588"/>
                                        </p:tgtEl>
                                        <p:attrNameLst>
                                          <p:attrName>style.visibility</p:attrName>
                                        </p:attrNameLst>
                                      </p:cBhvr>
                                      <p:to>
                                        <p:strVal val="visible"/>
                                      </p:to>
                                    </p:set>
                                  </p:childTnLst>
                                </p:cTn>
                              </p:par>
                            </p:childTnLst>
                          </p:cTn>
                        </p:par>
                        <p:par>
                          <p:cTn id="658" fill="hold">
                            <p:stCondLst>
                              <p:cond delay="216500"/>
                            </p:stCondLst>
                            <p:childTnLst>
                              <p:par>
                                <p:cTn id="659" presetID="11" presetClass="entr" presetSubtype="0" fill="hold" grpId="0" nodeType="afterEffect">
                                  <p:stCondLst>
                                    <p:cond delay="0"/>
                                  </p:stCondLst>
                                  <p:childTnLst>
                                    <p:set>
                                      <p:cBhvr>
                                        <p:cTn id="660" dur="1000">
                                          <p:stCondLst>
                                            <p:cond delay="0"/>
                                          </p:stCondLst>
                                        </p:cTn>
                                        <p:tgtEl>
                                          <p:spTgt spid="589"/>
                                        </p:tgtEl>
                                        <p:attrNameLst>
                                          <p:attrName>style.visibility</p:attrName>
                                        </p:attrNameLst>
                                      </p:cBhvr>
                                      <p:to>
                                        <p:strVal val="visible"/>
                                      </p:to>
                                    </p:set>
                                  </p:childTnLst>
                                </p:cTn>
                              </p:par>
                            </p:childTnLst>
                          </p:cTn>
                        </p:par>
                        <p:par>
                          <p:cTn id="661" fill="hold">
                            <p:stCondLst>
                              <p:cond delay="217500"/>
                            </p:stCondLst>
                            <p:childTnLst>
                              <p:par>
                                <p:cTn id="662" presetID="11" presetClass="entr" presetSubtype="0" fill="hold" grpId="0" nodeType="afterEffect">
                                  <p:stCondLst>
                                    <p:cond delay="0"/>
                                  </p:stCondLst>
                                  <p:childTnLst>
                                    <p:set>
                                      <p:cBhvr>
                                        <p:cTn id="663" dur="1000">
                                          <p:stCondLst>
                                            <p:cond delay="0"/>
                                          </p:stCondLst>
                                        </p:cTn>
                                        <p:tgtEl>
                                          <p:spTgt spid="590"/>
                                        </p:tgtEl>
                                        <p:attrNameLst>
                                          <p:attrName>style.visibility</p:attrName>
                                        </p:attrNameLst>
                                      </p:cBhvr>
                                      <p:to>
                                        <p:strVal val="visible"/>
                                      </p:to>
                                    </p:set>
                                  </p:childTnLst>
                                </p:cTn>
                              </p:par>
                            </p:childTnLst>
                          </p:cTn>
                        </p:par>
                        <p:par>
                          <p:cTn id="664" fill="hold">
                            <p:stCondLst>
                              <p:cond delay="218500"/>
                            </p:stCondLst>
                            <p:childTnLst>
                              <p:par>
                                <p:cTn id="665" presetID="11" presetClass="entr" presetSubtype="0" fill="hold" grpId="0" nodeType="afterEffect">
                                  <p:stCondLst>
                                    <p:cond delay="0"/>
                                  </p:stCondLst>
                                  <p:childTnLst>
                                    <p:set>
                                      <p:cBhvr>
                                        <p:cTn id="666" dur="1000">
                                          <p:stCondLst>
                                            <p:cond delay="0"/>
                                          </p:stCondLst>
                                        </p:cTn>
                                        <p:tgtEl>
                                          <p:spTgt spid="591"/>
                                        </p:tgtEl>
                                        <p:attrNameLst>
                                          <p:attrName>style.visibility</p:attrName>
                                        </p:attrNameLst>
                                      </p:cBhvr>
                                      <p:to>
                                        <p:strVal val="visible"/>
                                      </p:to>
                                    </p:set>
                                  </p:childTnLst>
                                </p:cTn>
                              </p:par>
                            </p:childTnLst>
                          </p:cTn>
                        </p:par>
                        <p:par>
                          <p:cTn id="667" fill="hold">
                            <p:stCondLst>
                              <p:cond delay="219500"/>
                            </p:stCondLst>
                            <p:childTnLst>
                              <p:par>
                                <p:cTn id="668" presetID="11" presetClass="entr" presetSubtype="0" fill="hold" grpId="0" nodeType="afterEffect">
                                  <p:stCondLst>
                                    <p:cond delay="0"/>
                                  </p:stCondLst>
                                  <p:childTnLst>
                                    <p:set>
                                      <p:cBhvr>
                                        <p:cTn id="669" dur="1000">
                                          <p:stCondLst>
                                            <p:cond delay="0"/>
                                          </p:stCondLst>
                                        </p:cTn>
                                        <p:tgtEl>
                                          <p:spTgt spid="592"/>
                                        </p:tgtEl>
                                        <p:attrNameLst>
                                          <p:attrName>style.visibility</p:attrName>
                                        </p:attrNameLst>
                                      </p:cBhvr>
                                      <p:to>
                                        <p:strVal val="visible"/>
                                      </p:to>
                                    </p:set>
                                  </p:childTnLst>
                                </p:cTn>
                              </p:par>
                            </p:childTnLst>
                          </p:cTn>
                        </p:par>
                        <p:par>
                          <p:cTn id="670" fill="hold">
                            <p:stCondLst>
                              <p:cond delay="220500"/>
                            </p:stCondLst>
                            <p:childTnLst>
                              <p:par>
                                <p:cTn id="671" presetID="11" presetClass="entr" presetSubtype="0" fill="hold" grpId="0" nodeType="afterEffect">
                                  <p:stCondLst>
                                    <p:cond delay="0"/>
                                  </p:stCondLst>
                                  <p:childTnLst>
                                    <p:set>
                                      <p:cBhvr>
                                        <p:cTn id="672" dur="1000">
                                          <p:stCondLst>
                                            <p:cond delay="0"/>
                                          </p:stCondLst>
                                        </p:cTn>
                                        <p:tgtEl>
                                          <p:spTgt spid="593"/>
                                        </p:tgtEl>
                                        <p:attrNameLst>
                                          <p:attrName>style.visibility</p:attrName>
                                        </p:attrNameLst>
                                      </p:cBhvr>
                                      <p:to>
                                        <p:strVal val="visible"/>
                                      </p:to>
                                    </p:set>
                                  </p:childTnLst>
                                </p:cTn>
                              </p:par>
                            </p:childTnLst>
                          </p:cTn>
                        </p:par>
                        <p:par>
                          <p:cTn id="673" fill="hold">
                            <p:stCondLst>
                              <p:cond delay="221500"/>
                            </p:stCondLst>
                            <p:childTnLst>
                              <p:par>
                                <p:cTn id="674" presetID="11" presetClass="entr" presetSubtype="0" fill="hold" grpId="0" nodeType="afterEffect">
                                  <p:stCondLst>
                                    <p:cond delay="0"/>
                                  </p:stCondLst>
                                  <p:childTnLst>
                                    <p:set>
                                      <p:cBhvr>
                                        <p:cTn id="675" dur="1000">
                                          <p:stCondLst>
                                            <p:cond delay="0"/>
                                          </p:stCondLst>
                                        </p:cTn>
                                        <p:tgtEl>
                                          <p:spTgt spid="594"/>
                                        </p:tgtEl>
                                        <p:attrNameLst>
                                          <p:attrName>style.visibility</p:attrName>
                                        </p:attrNameLst>
                                      </p:cBhvr>
                                      <p:to>
                                        <p:strVal val="visible"/>
                                      </p:to>
                                    </p:set>
                                  </p:childTnLst>
                                </p:cTn>
                              </p:par>
                            </p:childTnLst>
                          </p:cTn>
                        </p:par>
                        <p:par>
                          <p:cTn id="676" fill="hold">
                            <p:stCondLst>
                              <p:cond delay="222500"/>
                            </p:stCondLst>
                            <p:childTnLst>
                              <p:par>
                                <p:cTn id="677" presetID="11" presetClass="entr" presetSubtype="0" fill="hold" grpId="0" nodeType="afterEffect">
                                  <p:stCondLst>
                                    <p:cond delay="0"/>
                                  </p:stCondLst>
                                  <p:childTnLst>
                                    <p:set>
                                      <p:cBhvr>
                                        <p:cTn id="678" dur="1000">
                                          <p:stCondLst>
                                            <p:cond delay="0"/>
                                          </p:stCondLst>
                                        </p:cTn>
                                        <p:tgtEl>
                                          <p:spTgt spid="595"/>
                                        </p:tgtEl>
                                        <p:attrNameLst>
                                          <p:attrName>style.visibility</p:attrName>
                                        </p:attrNameLst>
                                      </p:cBhvr>
                                      <p:to>
                                        <p:strVal val="visible"/>
                                      </p:to>
                                    </p:set>
                                  </p:childTnLst>
                                </p:cTn>
                              </p:par>
                            </p:childTnLst>
                          </p:cTn>
                        </p:par>
                        <p:par>
                          <p:cTn id="679" fill="hold">
                            <p:stCondLst>
                              <p:cond delay="223500"/>
                            </p:stCondLst>
                            <p:childTnLst>
                              <p:par>
                                <p:cTn id="680" presetID="11" presetClass="entr" presetSubtype="0" fill="hold" grpId="0" nodeType="afterEffect">
                                  <p:stCondLst>
                                    <p:cond delay="0"/>
                                  </p:stCondLst>
                                  <p:childTnLst>
                                    <p:set>
                                      <p:cBhvr>
                                        <p:cTn id="681" dur="1000">
                                          <p:stCondLst>
                                            <p:cond delay="0"/>
                                          </p:stCondLst>
                                        </p:cTn>
                                        <p:tgtEl>
                                          <p:spTgt spid="596"/>
                                        </p:tgtEl>
                                        <p:attrNameLst>
                                          <p:attrName>style.visibility</p:attrName>
                                        </p:attrNameLst>
                                      </p:cBhvr>
                                      <p:to>
                                        <p:strVal val="visible"/>
                                      </p:to>
                                    </p:set>
                                  </p:childTnLst>
                                </p:cTn>
                              </p:par>
                            </p:childTnLst>
                          </p:cTn>
                        </p:par>
                        <p:par>
                          <p:cTn id="682" fill="hold">
                            <p:stCondLst>
                              <p:cond delay="224500"/>
                            </p:stCondLst>
                            <p:childTnLst>
                              <p:par>
                                <p:cTn id="683" presetID="11" presetClass="entr" presetSubtype="0" fill="hold" grpId="0" nodeType="afterEffect">
                                  <p:stCondLst>
                                    <p:cond delay="0"/>
                                  </p:stCondLst>
                                  <p:childTnLst>
                                    <p:set>
                                      <p:cBhvr>
                                        <p:cTn id="684" dur="1000">
                                          <p:stCondLst>
                                            <p:cond delay="0"/>
                                          </p:stCondLst>
                                        </p:cTn>
                                        <p:tgtEl>
                                          <p:spTgt spid="597"/>
                                        </p:tgtEl>
                                        <p:attrNameLst>
                                          <p:attrName>style.visibility</p:attrName>
                                        </p:attrNameLst>
                                      </p:cBhvr>
                                      <p:to>
                                        <p:strVal val="visible"/>
                                      </p:to>
                                    </p:set>
                                  </p:childTnLst>
                                </p:cTn>
                              </p:par>
                            </p:childTnLst>
                          </p:cTn>
                        </p:par>
                        <p:par>
                          <p:cTn id="685" fill="hold">
                            <p:stCondLst>
                              <p:cond delay="225500"/>
                            </p:stCondLst>
                            <p:childTnLst>
                              <p:par>
                                <p:cTn id="686" presetID="11" presetClass="entr" presetSubtype="0" fill="hold" grpId="0" nodeType="afterEffect">
                                  <p:stCondLst>
                                    <p:cond delay="0"/>
                                  </p:stCondLst>
                                  <p:childTnLst>
                                    <p:set>
                                      <p:cBhvr>
                                        <p:cTn id="687" dur="1000">
                                          <p:stCondLst>
                                            <p:cond delay="0"/>
                                          </p:stCondLst>
                                        </p:cTn>
                                        <p:tgtEl>
                                          <p:spTgt spid="598"/>
                                        </p:tgtEl>
                                        <p:attrNameLst>
                                          <p:attrName>style.visibility</p:attrName>
                                        </p:attrNameLst>
                                      </p:cBhvr>
                                      <p:to>
                                        <p:strVal val="visible"/>
                                      </p:to>
                                    </p:set>
                                  </p:childTnLst>
                                </p:cTn>
                              </p:par>
                            </p:childTnLst>
                          </p:cTn>
                        </p:par>
                        <p:par>
                          <p:cTn id="688" fill="hold">
                            <p:stCondLst>
                              <p:cond delay="226500"/>
                            </p:stCondLst>
                            <p:childTnLst>
                              <p:par>
                                <p:cTn id="689" presetID="11" presetClass="entr" presetSubtype="0" fill="hold" grpId="0" nodeType="afterEffect">
                                  <p:stCondLst>
                                    <p:cond delay="0"/>
                                  </p:stCondLst>
                                  <p:childTnLst>
                                    <p:set>
                                      <p:cBhvr>
                                        <p:cTn id="690" dur="1000">
                                          <p:stCondLst>
                                            <p:cond delay="0"/>
                                          </p:stCondLst>
                                        </p:cTn>
                                        <p:tgtEl>
                                          <p:spTgt spid="599"/>
                                        </p:tgtEl>
                                        <p:attrNameLst>
                                          <p:attrName>style.visibility</p:attrName>
                                        </p:attrNameLst>
                                      </p:cBhvr>
                                      <p:to>
                                        <p:strVal val="visible"/>
                                      </p:to>
                                    </p:set>
                                  </p:childTnLst>
                                </p:cTn>
                              </p:par>
                            </p:childTnLst>
                          </p:cTn>
                        </p:par>
                        <p:par>
                          <p:cTn id="691" fill="hold">
                            <p:stCondLst>
                              <p:cond delay="227500"/>
                            </p:stCondLst>
                            <p:childTnLst>
                              <p:par>
                                <p:cTn id="692" presetID="11" presetClass="entr" presetSubtype="0" fill="hold" grpId="0" nodeType="afterEffect">
                                  <p:stCondLst>
                                    <p:cond delay="0"/>
                                  </p:stCondLst>
                                  <p:childTnLst>
                                    <p:set>
                                      <p:cBhvr>
                                        <p:cTn id="693" dur="1000">
                                          <p:stCondLst>
                                            <p:cond delay="0"/>
                                          </p:stCondLst>
                                        </p:cTn>
                                        <p:tgtEl>
                                          <p:spTgt spid="600"/>
                                        </p:tgtEl>
                                        <p:attrNameLst>
                                          <p:attrName>style.visibility</p:attrName>
                                        </p:attrNameLst>
                                      </p:cBhvr>
                                      <p:to>
                                        <p:strVal val="visible"/>
                                      </p:to>
                                    </p:set>
                                  </p:childTnLst>
                                </p:cTn>
                              </p:par>
                            </p:childTnLst>
                          </p:cTn>
                        </p:par>
                        <p:par>
                          <p:cTn id="694" fill="hold">
                            <p:stCondLst>
                              <p:cond delay="228500"/>
                            </p:stCondLst>
                            <p:childTnLst>
                              <p:par>
                                <p:cTn id="695" presetID="11" presetClass="entr" presetSubtype="0" fill="hold" grpId="0" nodeType="afterEffect">
                                  <p:stCondLst>
                                    <p:cond delay="0"/>
                                  </p:stCondLst>
                                  <p:childTnLst>
                                    <p:set>
                                      <p:cBhvr>
                                        <p:cTn id="696" dur="1000">
                                          <p:stCondLst>
                                            <p:cond delay="0"/>
                                          </p:stCondLst>
                                        </p:cTn>
                                        <p:tgtEl>
                                          <p:spTgt spid="601"/>
                                        </p:tgtEl>
                                        <p:attrNameLst>
                                          <p:attrName>style.visibility</p:attrName>
                                        </p:attrNameLst>
                                      </p:cBhvr>
                                      <p:to>
                                        <p:strVal val="visible"/>
                                      </p:to>
                                    </p:set>
                                  </p:childTnLst>
                                </p:cTn>
                              </p:par>
                            </p:childTnLst>
                          </p:cTn>
                        </p:par>
                        <p:par>
                          <p:cTn id="697" fill="hold">
                            <p:stCondLst>
                              <p:cond delay="229500"/>
                            </p:stCondLst>
                            <p:childTnLst>
                              <p:par>
                                <p:cTn id="698" presetID="11" presetClass="entr" presetSubtype="0" fill="hold" grpId="0" nodeType="afterEffect">
                                  <p:stCondLst>
                                    <p:cond delay="0"/>
                                  </p:stCondLst>
                                  <p:childTnLst>
                                    <p:set>
                                      <p:cBhvr>
                                        <p:cTn id="699" dur="1000">
                                          <p:stCondLst>
                                            <p:cond delay="0"/>
                                          </p:stCondLst>
                                        </p:cTn>
                                        <p:tgtEl>
                                          <p:spTgt spid="602"/>
                                        </p:tgtEl>
                                        <p:attrNameLst>
                                          <p:attrName>style.visibility</p:attrName>
                                        </p:attrNameLst>
                                      </p:cBhvr>
                                      <p:to>
                                        <p:strVal val="visible"/>
                                      </p:to>
                                    </p:set>
                                  </p:childTnLst>
                                </p:cTn>
                              </p:par>
                            </p:childTnLst>
                          </p:cTn>
                        </p:par>
                        <p:par>
                          <p:cTn id="700" fill="hold">
                            <p:stCondLst>
                              <p:cond delay="230500"/>
                            </p:stCondLst>
                            <p:childTnLst>
                              <p:par>
                                <p:cTn id="701" presetID="11" presetClass="entr" presetSubtype="0" fill="hold" grpId="0" nodeType="afterEffect">
                                  <p:stCondLst>
                                    <p:cond delay="0"/>
                                  </p:stCondLst>
                                  <p:childTnLst>
                                    <p:set>
                                      <p:cBhvr>
                                        <p:cTn id="702" dur="1000">
                                          <p:stCondLst>
                                            <p:cond delay="0"/>
                                          </p:stCondLst>
                                        </p:cTn>
                                        <p:tgtEl>
                                          <p:spTgt spid="603"/>
                                        </p:tgtEl>
                                        <p:attrNameLst>
                                          <p:attrName>style.visibility</p:attrName>
                                        </p:attrNameLst>
                                      </p:cBhvr>
                                      <p:to>
                                        <p:strVal val="visible"/>
                                      </p:to>
                                    </p:set>
                                  </p:childTnLst>
                                </p:cTn>
                              </p:par>
                            </p:childTnLst>
                          </p:cTn>
                        </p:par>
                        <p:par>
                          <p:cTn id="703" fill="hold">
                            <p:stCondLst>
                              <p:cond delay="231500"/>
                            </p:stCondLst>
                            <p:childTnLst>
                              <p:par>
                                <p:cTn id="704" presetID="11" presetClass="entr" presetSubtype="0" fill="hold" grpId="0" nodeType="afterEffect">
                                  <p:stCondLst>
                                    <p:cond delay="0"/>
                                  </p:stCondLst>
                                  <p:childTnLst>
                                    <p:set>
                                      <p:cBhvr>
                                        <p:cTn id="705" dur="1000">
                                          <p:stCondLst>
                                            <p:cond delay="0"/>
                                          </p:stCondLst>
                                        </p:cTn>
                                        <p:tgtEl>
                                          <p:spTgt spid="604"/>
                                        </p:tgtEl>
                                        <p:attrNameLst>
                                          <p:attrName>style.visibility</p:attrName>
                                        </p:attrNameLst>
                                      </p:cBhvr>
                                      <p:to>
                                        <p:strVal val="visible"/>
                                      </p:to>
                                    </p:set>
                                  </p:childTnLst>
                                </p:cTn>
                              </p:par>
                            </p:childTnLst>
                          </p:cTn>
                        </p:par>
                        <p:par>
                          <p:cTn id="706" fill="hold">
                            <p:stCondLst>
                              <p:cond delay="232500"/>
                            </p:stCondLst>
                            <p:childTnLst>
                              <p:par>
                                <p:cTn id="707" presetID="11" presetClass="entr" presetSubtype="0" fill="hold" grpId="0" nodeType="afterEffect">
                                  <p:stCondLst>
                                    <p:cond delay="0"/>
                                  </p:stCondLst>
                                  <p:childTnLst>
                                    <p:set>
                                      <p:cBhvr>
                                        <p:cTn id="708" dur="1000">
                                          <p:stCondLst>
                                            <p:cond delay="0"/>
                                          </p:stCondLst>
                                        </p:cTn>
                                        <p:tgtEl>
                                          <p:spTgt spid="605"/>
                                        </p:tgtEl>
                                        <p:attrNameLst>
                                          <p:attrName>style.visibility</p:attrName>
                                        </p:attrNameLst>
                                      </p:cBhvr>
                                      <p:to>
                                        <p:strVal val="visible"/>
                                      </p:to>
                                    </p:set>
                                  </p:childTnLst>
                                </p:cTn>
                              </p:par>
                            </p:childTnLst>
                          </p:cTn>
                        </p:par>
                        <p:par>
                          <p:cTn id="709" fill="hold">
                            <p:stCondLst>
                              <p:cond delay="233500"/>
                            </p:stCondLst>
                            <p:childTnLst>
                              <p:par>
                                <p:cTn id="710" presetID="11" presetClass="entr" presetSubtype="0" fill="hold" grpId="0" nodeType="afterEffect">
                                  <p:stCondLst>
                                    <p:cond delay="0"/>
                                  </p:stCondLst>
                                  <p:childTnLst>
                                    <p:set>
                                      <p:cBhvr>
                                        <p:cTn id="711" dur="1000">
                                          <p:stCondLst>
                                            <p:cond delay="0"/>
                                          </p:stCondLst>
                                        </p:cTn>
                                        <p:tgtEl>
                                          <p:spTgt spid="606"/>
                                        </p:tgtEl>
                                        <p:attrNameLst>
                                          <p:attrName>style.visibility</p:attrName>
                                        </p:attrNameLst>
                                      </p:cBhvr>
                                      <p:to>
                                        <p:strVal val="visible"/>
                                      </p:to>
                                    </p:set>
                                  </p:childTnLst>
                                </p:cTn>
                              </p:par>
                            </p:childTnLst>
                          </p:cTn>
                        </p:par>
                        <p:par>
                          <p:cTn id="712" fill="hold">
                            <p:stCondLst>
                              <p:cond delay="234500"/>
                            </p:stCondLst>
                            <p:childTnLst>
                              <p:par>
                                <p:cTn id="713" presetID="11" presetClass="entr" presetSubtype="0" fill="hold" grpId="0" nodeType="afterEffect">
                                  <p:stCondLst>
                                    <p:cond delay="0"/>
                                  </p:stCondLst>
                                  <p:childTnLst>
                                    <p:set>
                                      <p:cBhvr>
                                        <p:cTn id="714" dur="1000">
                                          <p:stCondLst>
                                            <p:cond delay="0"/>
                                          </p:stCondLst>
                                        </p:cTn>
                                        <p:tgtEl>
                                          <p:spTgt spid="607"/>
                                        </p:tgtEl>
                                        <p:attrNameLst>
                                          <p:attrName>style.visibility</p:attrName>
                                        </p:attrNameLst>
                                      </p:cBhvr>
                                      <p:to>
                                        <p:strVal val="visible"/>
                                      </p:to>
                                    </p:set>
                                  </p:childTnLst>
                                </p:cTn>
                              </p:par>
                            </p:childTnLst>
                          </p:cTn>
                        </p:par>
                        <p:par>
                          <p:cTn id="715" fill="hold">
                            <p:stCondLst>
                              <p:cond delay="235500"/>
                            </p:stCondLst>
                            <p:childTnLst>
                              <p:par>
                                <p:cTn id="716" presetID="11" presetClass="entr" presetSubtype="0" fill="hold" grpId="0" nodeType="afterEffect">
                                  <p:stCondLst>
                                    <p:cond delay="0"/>
                                  </p:stCondLst>
                                  <p:childTnLst>
                                    <p:set>
                                      <p:cBhvr>
                                        <p:cTn id="717" dur="1000">
                                          <p:stCondLst>
                                            <p:cond delay="0"/>
                                          </p:stCondLst>
                                        </p:cTn>
                                        <p:tgtEl>
                                          <p:spTgt spid="608"/>
                                        </p:tgtEl>
                                        <p:attrNameLst>
                                          <p:attrName>style.visibility</p:attrName>
                                        </p:attrNameLst>
                                      </p:cBhvr>
                                      <p:to>
                                        <p:strVal val="visible"/>
                                      </p:to>
                                    </p:set>
                                  </p:childTnLst>
                                </p:cTn>
                              </p:par>
                            </p:childTnLst>
                          </p:cTn>
                        </p:par>
                        <p:par>
                          <p:cTn id="718" fill="hold">
                            <p:stCondLst>
                              <p:cond delay="236500"/>
                            </p:stCondLst>
                            <p:childTnLst>
                              <p:par>
                                <p:cTn id="719" presetID="11" presetClass="entr" presetSubtype="0" fill="hold" grpId="0" nodeType="afterEffect">
                                  <p:stCondLst>
                                    <p:cond delay="0"/>
                                  </p:stCondLst>
                                  <p:childTnLst>
                                    <p:set>
                                      <p:cBhvr>
                                        <p:cTn id="720" dur="1000">
                                          <p:stCondLst>
                                            <p:cond delay="0"/>
                                          </p:stCondLst>
                                        </p:cTn>
                                        <p:tgtEl>
                                          <p:spTgt spid="609"/>
                                        </p:tgtEl>
                                        <p:attrNameLst>
                                          <p:attrName>style.visibility</p:attrName>
                                        </p:attrNameLst>
                                      </p:cBhvr>
                                      <p:to>
                                        <p:strVal val="visible"/>
                                      </p:to>
                                    </p:set>
                                  </p:childTnLst>
                                </p:cTn>
                              </p:par>
                            </p:childTnLst>
                          </p:cTn>
                        </p:par>
                        <p:par>
                          <p:cTn id="721" fill="hold">
                            <p:stCondLst>
                              <p:cond delay="237500"/>
                            </p:stCondLst>
                            <p:childTnLst>
                              <p:par>
                                <p:cTn id="722" presetID="11" presetClass="entr" presetSubtype="0" fill="hold" grpId="0" nodeType="afterEffect">
                                  <p:stCondLst>
                                    <p:cond delay="0"/>
                                  </p:stCondLst>
                                  <p:childTnLst>
                                    <p:set>
                                      <p:cBhvr>
                                        <p:cTn id="723" dur="1000">
                                          <p:stCondLst>
                                            <p:cond delay="0"/>
                                          </p:stCondLst>
                                        </p:cTn>
                                        <p:tgtEl>
                                          <p:spTgt spid="610"/>
                                        </p:tgtEl>
                                        <p:attrNameLst>
                                          <p:attrName>style.visibility</p:attrName>
                                        </p:attrNameLst>
                                      </p:cBhvr>
                                      <p:to>
                                        <p:strVal val="visible"/>
                                      </p:to>
                                    </p:set>
                                  </p:childTnLst>
                                </p:cTn>
                              </p:par>
                            </p:childTnLst>
                          </p:cTn>
                        </p:par>
                        <p:par>
                          <p:cTn id="724" fill="hold">
                            <p:stCondLst>
                              <p:cond delay="238500"/>
                            </p:stCondLst>
                            <p:childTnLst>
                              <p:par>
                                <p:cTn id="725" presetID="11" presetClass="entr" presetSubtype="0" fill="hold" grpId="0" nodeType="afterEffect">
                                  <p:stCondLst>
                                    <p:cond delay="0"/>
                                  </p:stCondLst>
                                  <p:childTnLst>
                                    <p:set>
                                      <p:cBhvr>
                                        <p:cTn id="726" dur="1000">
                                          <p:stCondLst>
                                            <p:cond delay="0"/>
                                          </p:stCondLst>
                                        </p:cTn>
                                        <p:tgtEl>
                                          <p:spTgt spid="611"/>
                                        </p:tgtEl>
                                        <p:attrNameLst>
                                          <p:attrName>style.visibility</p:attrName>
                                        </p:attrNameLst>
                                      </p:cBhvr>
                                      <p:to>
                                        <p:strVal val="visible"/>
                                      </p:to>
                                    </p:set>
                                  </p:childTnLst>
                                </p:cTn>
                              </p:par>
                            </p:childTnLst>
                          </p:cTn>
                        </p:par>
                        <p:par>
                          <p:cTn id="727" fill="hold">
                            <p:stCondLst>
                              <p:cond delay="239500"/>
                            </p:stCondLst>
                            <p:childTnLst>
                              <p:par>
                                <p:cTn id="728" presetID="11" presetClass="entr" presetSubtype="0" fill="hold" grpId="0" nodeType="afterEffect">
                                  <p:stCondLst>
                                    <p:cond delay="0"/>
                                  </p:stCondLst>
                                  <p:childTnLst>
                                    <p:set>
                                      <p:cBhvr>
                                        <p:cTn id="729" dur="1000">
                                          <p:stCondLst>
                                            <p:cond delay="0"/>
                                          </p:stCondLst>
                                        </p:cTn>
                                        <p:tgtEl>
                                          <p:spTgt spid="612"/>
                                        </p:tgtEl>
                                        <p:attrNameLst>
                                          <p:attrName>style.visibility</p:attrName>
                                        </p:attrNameLst>
                                      </p:cBhvr>
                                      <p:to>
                                        <p:strVal val="visible"/>
                                      </p:to>
                                    </p:set>
                                  </p:childTnLst>
                                </p:cTn>
                              </p:par>
                            </p:childTnLst>
                          </p:cTn>
                        </p:par>
                        <p:par>
                          <p:cTn id="730" fill="hold">
                            <p:stCondLst>
                              <p:cond delay="240500"/>
                            </p:stCondLst>
                            <p:childTnLst>
                              <p:par>
                                <p:cTn id="731" presetID="11" presetClass="entr" presetSubtype="0" fill="hold" grpId="0" nodeType="afterEffect">
                                  <p:stCondLst>
                                    <p:cond delay="0"/>
                                  </p:stCondLst>
                                  <p:childTnLst>
                                    <p:set>
                                      <p:cBhvr>
                                        <p:cTn id="732" dur="1000">
                                          <p:stCondLst>
                                            <p:cond delay="0"/>
                                          </p:stCondLst>
                                        </p:cTn>
                                        <p:tgtEl>
                                          <p:spTgt spid="613"/>
                                        </p:tgtEl>
                                        <p:attrNameLst>
                                          <p:attrName>style.visibility</p:attrName>
                                        </p:attrNameLst>
                                      </p:cBhvr>
                                      <p:to>
                                        <p:strVal val="visible"/>
                                      </p:to>
                                    </p:set>
                                  </p:childTnLst>
                                </p:cTn>
                              </p:par>
                            </p:childTnLst>
                          </p:cTn>
                        </p:par>
                        <p:par>
                          <p:cTn id="733" fill="hold">
                            <p:stCondLst>
                              <p:cond delay="241500"/>
                            </p:stCondLst>
                            <p:childTnLst>
                              <p:par>
                                <p:cTn id="734" presetID="11" presetClass="entr" presetSubtype="0" fill="hold" grpId="0" nodeType="afterEffect">
                                  <p:stCondLst>
                                    <p:cond delay="0"/>
                                  </p:stCondLst>
                                  <p:childTnLst>
                                    <p:set>
                                      <p:cBhvr>
                                        <p:cTn id="735" dur="1000">
                                          <p:stCondLst>
                                            <p:cond delay="0"/>
                                          </p:stCondLst>
                                        </p:cTn>
                                        <p:tgtEl>
                                          <p:spTgt spid="614"/>
                                        </p:tgtEl>
                                        <p:attrNameLst>
                                          <p:attrName>style.visibility</p:attrName>
                                        </p:attrNameLst>
                                      </p:cBhvr>
                                      <p:to>
                                        <p:strVal val="visible"/>
                                      </p:to>
                                    </p:set>
                                  </p:childTnLst>
                                </p:cTn>
                              </p:par>
                            </p:childTnLst>
                          </p:cTn>
                        </p:par>
                        <p:par>
                          <p:cTn id="736" fill="hold">
                            <p:stCondLst>
                              <p:cond delay="242500"/>
                            </p:stCondLst>
                            <p:childTnLst>
                              <p:par>
                                <p:cTn id="737" presetID="11" presetClass="entr" presetSubtype="0" fill="hold" grpId="0" nodeType="afterEffect">
                                  <p:stCondLst>
                                    <p:cond delay="0"/>
                                  </p:stCondLst>
                                  <p:childTnLst>
                                    <p:set>
                                      <p:cBhvr>
                                        <p:cTn id="738" dur="1000">
                                          <p:stCondLst>
                                            <p:cond delay="0"/>
                                          </p:stCondLst>
                                        </p:cTn>
                                        <p:tgtEl>
                                          <p:spTgt spid="615"/>
                                        </p:tgtEl>
                                        <p:attrNameLst>
                                          <p:attrName>style.visibility</p:attrName>
                                        </p:attrNameLst>
                                      </p:cBhvr>
                                      <p:to>
                                        <p:strVal val="visible"/>
                                      </p:to>
                                    </p:set>
                                  </p:childTnLst>
                                </p:cTn>
                              </p:par>
                            </p:childTnLst>
                          </p:cTn>
                        </p:par>
                        <p:par>
                          <p:cTn id="739" fill="hold">
                            <p:stCondLst>
                              <p:cond delay="243500"/>
                            </p:stCondLst>
                            <p:childTnLst>
                              <p:par>
                                <p:cTn id="740" presetID="11" presetClass="entr" presetSubtype="0" fill="hold" grpId="0" nodeType="afterEffect">
                                  <p:stCondLst>
                                    <p:cond delay="0"/>
                                  </p:stCondLst>
                                  <p:childTnLst>
                                    <p:set>
                                      <p:cBhvr>
                                        <p:cTn id="741" dur="1000">
                                          <p:stCondLst>
                                            <p:cond delay="0"/>
                                          </p:stCondLst>
                                        </p:cTn>
                                        <p:tgtEl>
                                          <p:spTgt spid="616"/>
                                        </p:tgtEl>
                                        <p:attrNameLst>
                                          <p:attrName>style.visibility</p:attrName>
                                        </p:attrNameLst>
                                      </p:cBhvr>
                                      <p:to>
                                        <p:strVal val="visible"/>
                                      </p:to>
                                    </p:set>
                                  </p:childTnLst>
                                </p:cTn>
                              </p:par>
                            </p:childTnLst>
                          </p:cTn>
                        </p:par>
                        <p:par>
                          <p:cTn id="742" fill="hold">
                            <p:stCondLst>
                              <p:cond delay="244500"/>
                            </p:stCondLst>
                            <p:childTnLst>
                              <p:par>
                                <p:cTn id="743" presetID="11" presetClass="entr" presetSubtype="0" fill="hold" grpId="0" nodeType="afterEffect">
                                  <p:stCondLst>
                                    <p:cond delay="0"/>
                                  </p:stCondLst>
                                  <p:childTnLst>
                                    <p:set>
                                      <p:cBhvr>
                                        <p:cTn id="744" dur="1000">
                                          <p:stCondLst>
                                            <p:cond delay="0"/>
                                          </p:stCondLst>
                                        </p:cTn>
                                        <p:tgtEl>
                                          <p:spTgt spid="617"/>
                                        </p:tgtEl>
                                        <p:attrNameLst>
                                          <p:attrName>style.visibility</p:attrName>
                                        </p:attrNameLst>
                                      </p:cBhvr>
                                      <p:to>
                                        <p:strVal val="visible"/>
                                      </p:to>
                                    </p:set>
                                  </p:childTnLst>
                                </p:cTn>
                              </p:par>
                            </p:childTnLst>
                          </p:cTn>
                        </p:par>
                        <p:par>
                          <p:cTn id="745" fill="hold">
                            <p:stCondLst>
                              <p:cond delay="245500"/>
                            </p:stCondLst>
                            <p:childTnLst>
                              <p:par>
                                <p:cTn id="746" presetID="11" presetClass="entr" presetSubtype="0" fill="hold" grpId="0" nodeType="afterEffect">
                                  <p:stCondLst>
                                    <p:cond delay="0"/>
                                  </p:stCondLst>
                                  <p:childTnLst>
                                    <p:set>
                                      <p:cBhvr>
                                        <p:cTn id="747" dur="1000">
                                          <p:stCondLst>
                                            <p:cond delay="0"/>
                                          </p:stCondLst>
                                        </p:cTn>
                                        <p:tgtEl>
                                          <p:spTgt spid="618"/>
                                        </p:tgtEl>
                                        <p:attrNameLst>
                                          <p:attrName>style.visibility</p:attrName>
                                        </p:attrNameLst>
                                      </p:cBhvr>
                                      <p:to>
                                        <p:strVal val="visible"/>
                                      </p:to>
                                    </p:set>
                                  </p:childTnLst>
                                </p:cTn>
                              </p:par>
                            </p:childTnLst>
                          </p:cTn>
                        </p:par>
                        <p:par>
                          <p:cTn id="748" fill="hold">
                            <p:stCondLst>
                              <p:cond delay="246500"/>
                            </p:stCondLst>
                            <p:childTnLst>
                              <p:par>
                                <p:cTn id="749" presetID="11" presetClass="entr" presetSubtype="0" fill="hold" grpId="0" nodeType="afterEffect">
                                  <p:stCondLst>
                                    <p:cond delay="0"/>
                                  </p:stCondLst>
                                  <p:childTnLst>
                                    <p:set>
                                      <p:cBhvr>
                                        <p:cTn id="750" dur="1000">
                                          <p:stCondLst>
                                            <p:cond delay="0"/>
                                          </p:stCondLst>
                                        </p:cTn>
                                        <p:tgtEl>
                                          <p:spTgt spid="619"/>
                                        </p:tgtEl>
                                        <p:attrNameLst>
                                          <p:attrName>style.visibility</p:attrName>
                                        </p:attrNameLst>
                                      </p:cBhvr>
                                      <p:to>
                                        <p:strVal val="visible"/>
                                      </p:to>
                                    </p:set>
                                  </p:childTnLst>
                                </p:cTn>
                              </p:par>
                            </p:childTnLst>
                          </p:cTn>
                        </p:par>
                        <p:par>
                          <p:cTn id="751" fill="hold">
                            <p:stCondLst>
                              <p:cond delay="247500"/>
                            </p:stCondLst>
                            <p:childTnLst>
                              <p:par>
                                <p:cTn id="752" presetID="11" presetClass="entr" presetSubtype="0" fill="hold" grpId="0" nodeType="afterEffect">
                                  <p:stCondLst>
                                    <p:cond delay="0"/>
                                  </p:stCondLst>
                                  <p:childTnLst>
                                    <p:set>
                                      <p:cBhvr>
                                        <p:cTn id="753" dur="1000">
                                          <p:stCondLst>
                                            <p:cond delay="0"/>
                                          </p:stCondLst>
                                        </p:cTn>
                                        <p:tgtEl>
                                          <p:spTgt spid="620"/>
                                        </p:tgtEl>
                                        <p:attrNameLst>
                                          <p:attrName>style.visibility</p:attrName>
                                        </p:attrNameLst>
                                      </p:cBhvr>
                                      <p:to>
                                        <p:strVal val="visible"/>
                                      </p:to>
                                    </p:set>
                                  </p:childTnLst>
                                </p:cTn>
                              </p:par>
                            </p:childTnLst>
                          </p:cTn>
                        </p:par>
                        <p:par>
                          <p:cTn id="754" fill="hold">
                            <p:stCondLst>
                              <p:cond delay="248500"/>
                            </p:stCondLst>
                            <p:childTnLst>
                              <p:par>
                                <p:cTn id="755" presetID="11" presetClass="entr" presetSubtype="0" fill="hold" grpId="0" nodeType="afterEffect">
                                  <p:stCondLst>
                                    <p:cond delay="0"/>
                                  </p:stCondLst>
                                  <p:childTnLst>
                                    <p:set>
                                      <p:cBhvr>
                                        <p:cTn id="756" dur="1000">
                                          <p:stCondLst>
                                            <p:cond delay="0"/>
                                          </p:stCondLst>
                                        </p:cTn>
                                        <p:tgtEl>
                                          <p:spTgt spid="621"/>
                                        </p:tgtEl>
                                        <p:attrNameLst>
                                          <p:attrName>style.visibility</p:attrName>
                                        </p:attrNameLst>
                                      </p:cBhvr>
                                      <p:to>
                                        <p:strVal val="visible"/>
                                      </p:to>
                                    </p:set>
                                  </p:childTnLst>
                                </p:cTn>
                              </p:par>
                            </p:childTnLst>
                          </p:cTn>
                        </p:par>
                        <p:par>
                          <p:cTn id="757" fill="hold">
                            <p:stCondLst>
                              <p:cond delay="249500"/>
                            </p:stCondLst>
                            <p:childTnLst>
                              <p:par>
                                <p:cTn id="758" presetID="11" presetClass="entr" presetSubtype="0" fill="hold" grpId="0" nodeType="afterEffect">
                                  <p:stCondLst>
                                    <p:cond delay="0"/>
                                  </p:stCondLst>
                                  <p:childTnLst>
                                    <p:set>
                                      <p:cBhvr>
                                        <p:cTn id="759" dur="1000">
                                          <p:stCondLst>
                                            <p:cond delay="0"/>
                                          </p:stCondLst>
                                        </p:cTn>
                                        <p:tgtEl>
                                          <p:spTgt spid="622"/>
                                        </p:tgtEl>
                                        <p:attrNameLst>
                                          <p:attrName>style.visibility</p:attrName>
                                        </p:attrNameLst>
                                      </p:cBhvr>
                                      <p:to>
                                        <p:strVal val="visible"/>
                                      </p:to>
                                    </p:set>
                                  </p:childTnLst>
                                </p:cTn>
                              </p:par>
                            </p:childTnLst>
                          </p:cTn>
                        </p:par>
                        <p:par>
                          <p:cTn id="760" fill="hold">
                            <p:stCondLst>
                              <p:cond delay="250500"/>
                            </p:stCondLst>
                            <p:childTnLst>
                              <p:par>
                                <p:cTn id="761" presetID="11" presetClass="entr" presetSubtype="0" fill="hold" grpId="0" nodeType="afterEffect">
                                  <p:stCondLst>
                                    <p:cond delay="0"/>
                                  </p:stCondLst>
                                  <p:childTnLst>
                                    <p:set>
                                      <p:cBhvr>
                                        <p:cTn id="762" dur="1000">
                                          <p:stCondLst>
                                            <p:cond delay="0"/>
                                          </p:stCondLst>
                                        </p:cTn>
                                        <p:tgtEl>
                                          <p:spTgt spid="623"/>
                                        </p:tgtEl>
                                        <p:attrNameLst>
                                          <p:attrName>style.visibility</p:attrName>
                                        </p:attrNameLst>
                                      </p:cBhvr>
                                      <p:to>
                                        <p:strVal val="visible"/>
                                      </p:to>
                                    </p:set>
                                  </p:childTnLst>
                                </p:cTn>
                              </p:par>
                            </p:childTnLst>
                          </p:cTn>
                        </p:par>
                        <p:par>
                          <p:cTn id="763" fill="hold">
                            <p:stCondLst>
                              <p:cond delay="251500"/>
                            </p:stCondLst>
                            <p:childTnLst>
                              <p:par>
                                <p:cTn id="764" presetID="11" presetClass="entr" presetSubtype="0" fill="hold" grpId="0" nodeType="afterEffect">
                                  <p:stCondLst>
                                    <p:cond delay="0"/>
                                  </p:stCondLst>
                                  <p:childTnLst>
                                    <p:set>
                                      <p:cBhvr>
                                        <p:cTn id="765" dur="1000">
                                          <p:stCondLst>
                                            <p:cond delay="0"/>
                                          </p:stCondLst>
                                        </p:cTn>
                                        <p:tgtEl>
                                          <p:spTgt spid="624"/>
                                        </p:tgtEl>
                                        <p:attrNameLst>
                                          <p:attrName>style.visibility</p:attrName>
                                        </p:attrNameLst>
                                      </p:cBhvr>
                                      <p:to>
                                        <p:strVal val="visible"/>
                                      </p:to>
                                    </p:set>
                                  </p:childTnLst>
                                </p:cTn>
                              </p:par>
                            </p:childTnLst>
                          </p:cTn>
                        </p:par>
                        <p:par>
                          <p:cTn id="766" fill="hold">
                            <p:stCondLst>
                              <p:cond delay="252500"/>
                            </p:stCondLst>
                            <p:childTnLst>
                              <p:par>
                                <p:cTn id="767" presetID="11" presetClass="entr" presetSubtype="0" fill="hold" grpId="0" nodeType="afterEffect">
                                  <p:stCondLst>
                                    <p:cond delay="0"/>
                                  </p:stCondLst>
                                  <p:childTnLst>
                                    <p:set>
                                      <p:cBhvr>
                                        <p:cTn id="768" dur="1000">
                                          <p:stCondLst>
                                            <p:cond delay="0"/>
                                          </p:stCondLst>
                                        </p:cTn>
                                        <p:tgtEl>
                                          <p:spTgt spid="625"/>
                                        </p:tgtEl>
                                        <p:attrNameLst>
                                          <p:attrName>style.visibility</p:attrName>
                                        </p:attrNameLst>
                                      </p:cBhvr>
                                      <p:to>
                                        <p:strVal val="visible"/>
                                      </p:to>
                                    </p:set>
                                  </p:childTnLst>
                                </p:cTn>
                              </p:par>
                            </p:childTnLst>
                          </p:cTn>
                        </p:par>
                        <p:par>
                          <p:cTn id="769" fill="hold">
                            <p:stCondLst>
                              <p:cond delay="253500"/>
                            </p:stCondLst>
                            <p:childTnLst>
                              <p:par>
                                <p:cTn id="770" presetID="11" presetClass="entr" presetSubtype="0" fill="hold" grpId="0" nodeType="afterEffect">
                                  <p:stCondLst>
                                    <p:cond delay="0"/>
                                  </p:stCondLst>
                                  <p:childTnLst>
                                    <p:set>
                                      <p:cBhvr>
                                        <p:cTn id="771" dur="1000">
                                          <p:stCondLst>
                                            <p:cond delay="0"/>
                                          </p:stCondLst>
                                        </p:cTn>
                                        <p:tgtEl>
                                          <p:spTgt spid="626"/>
                                        </p:tgtEl>
                                        <p:attrNameLst>
                                          <p:attrName>style.visibility</p:attrName>
                                        </p:attrNameLst>
                                      </p:cBhvr>
                                      <p:to>
                                        <p:strVal val="visible"/>
                                      </p:to>
                                    </p:set>
                                  </p:childTnLst>
                                </p:cTn>
                              </p:par>
                            </p:childTnLst>
                          </p:cTn>
                        </p:par>
                        <p:par>
                          <p:cTn id="772" fill="hold">
                            <p:stCondLst>
                              <p:cond delay="254500"/>
                            </p:stCondLst>
                            <p:childTnLst>
                              <p:par>
                                <p:cTn id="773" presetID="11" presetClass="entr" presetSubtype="0" fill="hold" grpId="0" nodeType="afterEffect">
                                  <p:stCondLst>
                                    <p:cond delay="0"/>
                                  </p:stCondLst>
                                  <p:childTnLst>
                                    <p:set>
                                      <p:cBhvr>
                                        <p:cTn id="774" dur="1000">
                                          <p:stCondLst>
                                            <p:cond delay="0"/>
                                          </p:stCondLst>
                                        </p:cTn>
                                        <p:tgtEl>
                                          <p:spTgt spid="627"/>
                                        </p:tgtEl>
                                        <p:attrNameLst>
                                          <p:attrName>style.visibility</p:attrName>
                                        </p:attrNameLst>
                                      </p:cBhvr>
                                      <p:to>
                                        <p:strVal val="visible"/>
                                      </p:to>
                                    </p:set>
                                  </p:childTnLst>
                                </p:cTn>
                              </p:par>
                            </p:childTnLst>
                          </p:cTn>
                        </p:par>
                        <p:par>
                          <p:cTn id="775" fill="hold">
                            <p:stCondLst>
                              <p:cond delay="255500"/>
                            </p:stCondLst>
                            <p:childTnLst>
                              <p:par>
                                <p:cTn id="776" presetID="11" presetClass="entr" presetSubtype="0" fill="hold" grpId="0" nodeType="afterEffect">
                                  <p:stCondLst>
                                    <p:cond delay="0"/>
                                  </p:stCondLst>
                                  <p:childTnLst>
                                    <p:set>
                                      <p:cBhvr>
                                        <p:cTn id="777" dur="1000">
                                          <p:stCondLst>
                                            <p:cond delay="0"/>
                                          </p:stCondLst>
                                        </p:cTn>
                                        <p:tgtEl>
                                          <p:spTgt spid="628"/>
                                        </p:tgtEl>
                                        <p:attrNameLst>
                                          <p:attrName>style.visibility</p:attrName>
                                        </p:attrNameLst>
                                      </p:cBhvr>
                                      <p:to>
                                        <p:strVal val="visible"/>
                                      </p:to>
                                    </p:set>
                                  </p:childTnLst>
                                </p:cTn>
                              </p:par>
                            </p:childTnLst>
                          </p:cTn>
                        </p:par>
                        <p:par>
                          <p:cTn id="778" fill="hold">
                            <p:stCondLst>
                              <p:cond delay="256500"/>
                            </p:stCondLst>
                            <p:childTnLst>
                              <p:par>
                                <p:cTn id="779" presetID="11" presetClass="entr" presetSubtype="0" fill="hold" grpId="0" nodeType="afterEffect">
                                  <p:stCondLst>
                                    <p:cond delay="0"/>
                                  </p:stCondLst>
                                  <p:childTnLst>
                                    <p:set>
                                      <p:cBhvr>
                                        <p:cTn id="780" dur="1000">
                                          <p:stCondLst>
                                            <p:cond delay="0"/>
                                          </p:stCondLst>
                                        </p:cTn>
                                        <p:tgtEl>
                                          <p:spTgt spid="629"/>
                                        </p:tgtEl>
                                        <p:attrNameLst>
                                          <p:attrName>style.visibility</p:attrName>
                                        </p:attrNameLst>
                                      </p:cBhvr>
                                      <p:to>
                                        <p:strVal val="visible"/>
                                      </p:to>
                                    </p:set>
                                  </p:childTnLst>
                                </p:cTn>
                              </p:par>
                            </p:childTnLst>
                          </p:cTn>
                        </p:par>
                        <p:par>
                          <p:cTn id="781" fill="hold">
                            <p:stCondLst>
                              <p:cond delay="257500"/>
                            </p:stCondLst>
                            <p:childTnLst>
                              <p:par>
                                <p:cTn id="782" presetID="11" presetClass="entr" presetSubtype="0" fill="hold" grpId="0" nodeType="afterEffect">
                                  <p:stCondLst>
                                    <p:cond delay="0"/>
                                  </p:stCondLst>
                                  <p:childTnLst>
                                    <p:set>
                                      <p:cBhvr>
                                        <p:cTn id="783" dur="1000">
                                          <p:stCondLst>
                                            <p:cond delay="0"/>
                                          </p:stCondLst>
                                        </p:cTn>
                                        <p:tgtEl>
                                          <p:spTgt spid="630"/>
                                        </p:tgtEl>
                                        <p:attrNameLst>
                                          <p:attrName>style.visibility</p:attrName>
                                        </p:attrNameLst>
                                      </p:cBhvr>
                                      <p:to>
                                        <p:strVal val="visible"/>
                                      </p:to>
                                    </p:set>
                                  </p:childTnLst>
                                </p:cTn>
                              </p:par>
                            </p:childTnLst>
                          </p:cTn>
                        </p:par>
                        <p:par>
                          <p:cTn id="784" fill="hold">
                            <p:stCondLst>
                              <p:cond delay="258500"/>
                            </p:stCondLst>
                            <p:childTnLst>
                              <p:par>
                                <p:cTn id="785" presetID="11" presetClass="entr" presetSubtype="0" fill="hold" grpId="0" nodeType="afterEffect">
                                  <p:stCondLst>
                                    <p:cond delay="0"/>
                                  </p:stCondLst>
                                  <p:childTnLst>
                                    <p:set>
                                      <p:cBhvr>
                                        <p:cTn id="786" dur="1000">
                                          <p:stCondLst>
                                            <p:cond delay="0"/>
                                          </p:stCondLst>
                                        </p:cTn>
                                        <p:tgtEl>
                                          <p:spTgt spid="631"/>
                                        </p:tgtEl>
                                        <p:attrNameLst>
                                          <p:attrName>style.visibility</p:attrName>
                                        </p:attrNameLst>
                                      </p:cBhvr>
                                      <p:to>
                                        <p:strVal val="visible"/>
                                      </p:to>
                                    </p:set>
                                  </p:childTnLst>
                                </p:cTn>
                              </p:par>
                            </p:childTnLst>
                          </p:cTn>
                        </p:par>
                        <p:par>
                          <p:cTn id="787" fill="hold">
                            <p:stCondLst>
                              <p:cond delay="259500"/>
                            </p:stCondLst>
                            <p:childTnLst>
                              <p:par>
                                <p:cTn id="788" presetID="11" presetClass="entr" presetSubtype="0" fill="hold" grpId="0" nodeType="afterEffect">
                                  <p:stCondLst>
                                    <p:cond delay="0"/>
                                  </p:stCondLst>
                                  <p:childTnLst>
                                    <p:set>
                                      <p:cBhvr>
                                        <p:cTn id="789" dur="1000">
                                          <p:stCondLst>
                                            <p:cond delay="0"/>
                                          </p:stCondLst>
                                        </p:cTn>
                                        <p:tgtEl>
                                          <p:spTgt spid="632"/>
                                        </p:tgtEl>
                                        <p:attrNameLst>
                                          <p:attrName>style.visibility</p:attrName>
                                        </p:attrNameLst>
                                      </p:cBhvr>
                                      <p:to>
                                        <p:strVal val="visible"/>
                                      </p:to>
                                    </p:set>
                                  </p:childTnLst>
                                </p:cTn>
                              </p:par>
                            </p:childTnLst>
                          </p:cTn>
                        </p:par>
                        <p:par>
                          <p:cTn id="790" fill="hold">
                            <p:stCondLst>
                              <p:cond delay="260500"/>
                            </p:stCondLst>
                            <p:childTnLst>
                              <p:par>
                                <p:cTn id="791" presetID="11" presetClass="entr" presetSubtype="0" fill="hold" grpId="0" nodeType="afterEffect">
                                  <p:stCondLst>
                                    <p:cond delay="0"/>
                                  </p:stCondLst>
                                  <p:childTnLst>
                                    <p:set>
                                      <p:cBhvr>
                                        <p:cTn id="792" dur="1000">
                                          <p:stCondLst>
                                            <p:cond delay="0"/>
                                          </p:stCondLst>
                                        </p:cTn>
                                        <p:tgtEl>
                                          <p:spTgt spid="633"/>
                                        </p:tgtEl>
                                        <p:attrNameLst>
                                          <p:attrName>style.visibility</p:attrName>
                                        </p:attrNameLst>
                                      </p:cBhvr>
                                      <p:to>
                                        <p:strVal val="visible"/>
                                      </p:to>
                                    </p:set>
                                  </p:childTnLst>
                                </p:cTn>
                              </p:par>
                            </p:childTnLst>
                          </p:cTn>
                        </p:par>
                        <p:par>
                          <p:cTn id="793" fill="hold">
                            <p:stCondLst>
                              <p:cond delay="261500"/>
                            </p:stCondLst>
                            <p:childTnLst>
                              <p:par>
                                <p:cTn id="794" presetID="11" presetClass="entr" presetSubtype="0" fill="hold" grpId="0" nodeType="afterEffect">
                                  <p:stCondLst>
                                    <p:cond delay="0"/>
                                  </p:stCondLst>
                                  <p:childTnLst>
                                    <p:set>
                                      <p:cBhvr>
                                        <p:cTn id="795" dur="1000">
                                          <p:stCondLst>
                                            <p:cond delay="0"/>
                                          </p:stCondLst>
                                        </p:cTn>
                                        <p:tgtEl>
                                          <p:spTgt spid="634"/>
                                        </p:tgtEl>
                                        <p:attrNameLst>
                                          <p:attrName>style.visibility</p:attrName>
                                        </p:attrNameLst>
                                      </p:cBhvr>
                                      <p:to>
                                        <p:strVal val="visible"/>
                                      </p:to>
                                    </p:set>
                                  </p:childTnLst>
                                </p:cTn>
                              </p:par>
                            </p:childTnLst>
                          </p:cTn>
                        </p:par>
                        <p:par>
                          <p:cTn id="796" fill="hold">
                            <p:stCondLst>
                              <p:cond delay="262500"/>
                            </p:stCondLst>
                            <p:childTnLst>
                              <p:par>
                                <p:cTn id="797" presetID="11" presetClass="entr" presetSubtype="0" fill="hold" grpId="0" nodeType="afterEffect">
                                  <p:stCondLst>
                                    <p:cond delay="0"/>
                                  </p:stCondLst>
                                  <p:childTnLst>
                                    <p:set>
                                      <p:cBhvr>
                                        <p:cTn id="798" dur="1000">
                                          <p:stCondLst>
                                            <p:cond delay="0"/>
                                          </p:stCondLst>
                                        </p:cTn>
                                        <p:tgtEl>
                                          <p:spTgt spid="635"/>
                                        </p:tgtEl>
                                        <p:attrNameLst>
                                          <p:attrName>style.visibility</p:attrName>
                                        </p:attrNameLst>
                                      </p:cBhvr>
                                      <p:to>
                                        <p:strVal val="visible"/>
                                      </p:to>
                                    </p:set>
                                  </p:childTnLst>
                                </p:cTn>
                              </p:par>
                            </p:childTnLst>
                          </p:cTn>
                        </p:par>
                        <p:par>
                          <p:cTn id="799" fill="hold">
                            <p:stCondLst>
                              <p:cond delay="263500"/>
                            </p:stCondLst>
                            <p:childTnLst>
                              <p:par>
                                <p:cTn id="800" presetID="11" presetClass="entr" presetSubtype="0" fill="hold" grpId="0" nodeType="afterEffect">
                                  <p:stCondLst>
                                    <p:cond delay="0"/>
                                  </p:stCondLst>
                                  <p:childTnLst>
                                    <p:set>
                                      <p:cBhvr>
                                        <p:cTn id="801" dur="1000">
                                          <p:stCondLst>
                                            <p:cond delay="0"/>
                                          </p:stCondLst>
                                        </p:cTn>
                                        <p:tgtEl>
                                          <p:spTgt spid="636"/>
                                        </p:tgtEl>
                                        <p:attrNameLst>
                                          <p:attrName>style.visibility</p:attrName>
                                        </p:attrNameLst>
                                      </p:cBhvr>
                                      <p:to>
                                        <p:strVal val="visible"/>
                                      </p:to>
                                    </p:set>
                                  </p:childTnLst>
                                </p:cTn>
                              </p:par>
                            </p:childTnLst>
                          </p:cTn>
                        </p:par>
                        <p:par>
                          <p:cTn id="802" fill="hold">
                            <p:stCondLst>
                              <p:cond delay="264500"/>
                            </p:stCondLst>
                            <p:childTnLst>
                              <p:par>
                                <p:cTn id="803" presetID="11" presetClass="entr" presetSubtype="0" fill="hold" grpId="0" nodeType="afterEffect">
                                  <p:stCondLst>
                                    <p:cond delay="0"/>
                                  </p:stCondLst>
                                  <p:childTnLst>
                                    <p:set>
                                      <p:cBhvr>
                                        <p:cTn id="804" dur="1000">
                                          <p:stCondLst>
                                            <p:cond delay="0"/>
                                          </p:stCondLst>
                                        </p:cTn>
                                        <p:tgtEl>
                                          <p:spTgt spid="637"/>
                                        </p:tgtEl>
                                        <p:attrNameLst>
                                          <p:attrName>style.visibility</p:attrName>
                                        </p:attrNameLst>
                                      </p:cBhvr>
                                      <p:to>
                                        <p:strVal val="visible"/>
                                      </p:to>
                                    </p:set>
                                  </p:childTnLst>
                                </p:cTn>
                              </p:par>
                            </p:childTnLst>
                          </p:cTn>
                        </p:par>
                        <p:par>
                          <p:cTn id="805" fill="hold">
                            <p:stCondLst>
                              <p:cond delay="265500"/>
                            </p:stCondLst>
                            <p:childTnLst>
                              <p:par>
                                <p:cTn id="806" presetID="11" presetClass="entr" presetSubtype="0" fill="hold" grpId="0" nodeType="afterEffect">
                                  <p:stCondLst>
                                    <p:cond delay="0"/>
                                  </p:stCondLst>
                                  <p:childTnLst>
                                    <p:set>
                                      <p:cBhvr>
                                        <p:cTn id="807" dur="1000">
                                          <p:stCondLst>
                                            <p:cond delay="0"/>
                                          </p:stCondLst>
                                        </p:cTn>
                                        <p:tgtEl>
                                          <p:spTgt spid="638"/>
                                        </p:tgtEl>
                                        <p:attrNameLst>
                                          <p:attrName>style.visibility</p:attrName>
                                        </p:attrNameLst>
                                      </p:cBhvr>
                                      <p:to>
                                        <p:strVal val="visible"/>
                                      </p:to>
                                    </p:set>
                                  </p:childTnLst>
                                </p:cTn>
                              </p:par>
                            </p:childTnLst>
                          </p:cTn>
                        </p:par>
                        <p:par>
                          <p:cTn id="808" fill="hold">
                            <p:stCondLst>
                              <p:cond delay="266500"/>
                            </p:stCondLst>
                            <p:childTnLst>
                              <p:par>
                                <p:cTn id="809" presetID="11" presetClass="entr" presetSubtype="0" fill="hold" grpId="0" nodeType="afterEffect">
                                  <p:stCondLst>
                                    <p:cond delay="0"/>
                                  </p:stCondLst>
                                  <p:childTnLst>
                                    <p:set>
                                      <p:cBhvr>
                                        <p:cTn id="810" dur="1000">
                                          <p:stCondLst>
                                            <p:cond delay="0"/>
                                          </p:stCondLst>
                                        </p:cTn>
                                        <p:tgtEl>
                                          <p:spTgt spid="639"/>
                                        </p:tgtEl>
                                        <p:attrNameLst>
                                          <p:attrName>style.visibility</p:attrName>
                                        </p:attrNameLst>
                                      </p:cBhvr>
                                      <p:to>
                                        <p:strVal val="visible"/>
                                      </p:to>
                                    </p:set>
                                  </p:childTnLst>
                                </p:cTn>
                              </p:par>
                            </p:childTnLst>
                          </p:cTn>
                        </p:par>
                        <p:par>
                          <p:cTn id="811" fill="hold">
                            <p:stCondLst>
                              <p:cond delay="267500"/>
                            </p:stCondLst>
                            <p:childTnLst>
                              <p:par>
                                <p:cTn id="812" presetID="11" presetClass="entr" presetSubtype="0" fill="hold" grpId="0" nodeType="afterEffect">
                                  <p:stCondLst>
                                    <p:cond delay="0"/>
                                  </p:stCondLst>
                                  <p:childTnLst>
                                    <p:set>
                                      <p:cBhvr>
                                        <p:cTn id="813" dur="1000">
                                          <p:stCondLst>
                                            <p:cond delay="0"/>
                                          </p:stCondLst>
                                        </p:cTn>
                                        <p:tgtEl>
                                          <p:spTgt spid="640"/>
                                        </p:tgtEl>
                                        <p:attrNameLst>
                                          <p:attrName>style.visibility</p:attrName>
                                        </p:attrNameLst>
                                      </p:cBhvr>
                                      <p:to>
                                        <p:strVal val="visible"/>
                                      </p:to>
                                    </p:set>
                                  </p:childTnLst>
                                </p:cTn>
                              </p:par>
                            </p:childTnLst>
                          </p:cTn>
                        </p:par>
                        <p:par>
                          <p:cTn id="814" fill="hold">
                            <p:stCondLst>
                              <p:cond delay="268500"/>
                            </p:stCondLst>
                            <p:childTnLst>
                              <p:par>
                                <p:cTn id="815" presetID="11" presetClass="entr" presetSubtype="0" fill="hold" grpId="0" nodeType="afterEffect">
                                  <p:stCondLst>
                                    <p:cond delay="0"/>
                                  </p:stCondLst>
                                  <p:childTnLst>
                                    <p:set>
                                      <p:cBhvr>
                                        <p:cTn id="816" dur="1000">
                                          <p:stCondLst>
                                            <p:cond delay="0"/>
                                          </p:stCondLst>
                                        </p:cTn>
                                        <p:tgtEl>
                                          <p:spTgt spid="641"/>
                                        </p:tgtEl>
                                        <p:attrNameLst>
                                          <p:attrName>style.visibility</p:attrName>
                                        </p:attrNameLst>
                                      </p:cBhvr>
                                      <p:to>
                                        <p:strVal val="visible"/>
                                      </p:to>
                                    </p:set>
                                  </p:childTnLst>
                                </p:cTn>
                              </p:par>
                            </p:childTnLst>
                          </p:cTn>
                        </p:par>
                        <p:par>
                          <p:cTn id="817" fill="hold">
                            <p:stCondLst>
                              <p:cond delay="269500"/>
                            </p:stCondLst>
                            <p:childTnLst>
                              <p:par>
                                <p:cTn id="818" presetID="11" presetClass="entr" presetSubtype="0" fill="hold" grpId="0" nodeType="afterEffect">
                                  <p:stCondLst>
                                    <p:cond delay="0"/>
                                  </p:stCondLst>
                                  <p:childTnLst>
                                    <p:set>
                                      <p:cBhvr>
                                        <p:cTn id="819" dur="1000">
                                          <p:stCondLst>
                                            <p:cond delay="0"/>
                                          </p:stCondLst>
                                        </p:cTn>
                                        <p:tgtEl>
                                          <p:spTgt spid="642"/>
                                        </p:tgtEl>
                                        <p:attrNameLst>
                                          <p:attrName>style.visibility</p:attrName>
                                        </p:attrNameLst>
                                      </p:cBhvr>
                                      <p:to>
                                        <p:strVal val="visible"/>
                                      </p:to>
                                    </p:set>
                                  </p:childTnLst>
                                </p:cTn>
                              </p:par>
                            </p:childTnLst>
                          </p:cTn>
                        </p:par>
                        <p:par>
                          <p:cTn id="820" fill="hold">
                            <p:stCondLst>
                              <p:cond delay="270500"/>
                            </p:stCondLst>
                            <p:childTnLst>
                              <p:par>
                                <p:cTn id="821" presetID="11" presetClass="entr" presetSubtype="0" fill="hold" grpId="0" nodeType="afterEffect">
                                  <p:stCondLst>
                                    <p:cond delay="0"/>
                                  </p:stCondLst>
                                  <p:childTnLst>
                                    <p:set>
                                      <p:cBhvr>
                                        <p:cTn id="822" dur="1000">
                                          <p:stCondLst>
                                            <p:cond delay="0"/>
                                          </p:stCondLst>
                                        </p:cTn>
                                        <p:tgtEl>
                                          <p:spTgt spid="643"/>
                                        </p:tgtEl>
                                        <p:attrNameLst>
                                          <p:attrName>style.visibility</p:attrName>
                                        </p:attrNameLst>
                                      </p:cBhvr>
                                      <p:to>
                                        <p:strVal val="visible"/>
                                      </p:to>
                                    </p:set>
                                  </p:childTnLst>
                                </p:cTn>
                              </p:par>
                            </p:childTnLst>
                          </p:cTn>
                        </p:par>
                        <p:par>
                          <p:cTn id="823" fill="hold">
                            <p:stCondLst>
                              <p:cond delay="271500"/>
                            </p:stCondLst>
                            <p:childTnLst>
                              <p:par>
                                <p:cTn id="824" presetID="11" presetClass="entr" presetSubtype="0" fill="hold" grpId="0" nodeType="afterEffect">
                                  <p:stCondLst>
                                    <p:cond delay="0"/>
                                  </p:stCondLst>
                                  <p:childTnLst>
                                    <p:set>
                                      <p:cBhvr>
                                        <p:cTn id="825" dur="1000">
                                          <p:stCondLst>
                                            <p:cond delay="0"/>
                                          </p:stCondLst>
                                        </p:cTn>
                                        <p:tgtEl>
                                          <p:spTgt spid="644"/>
                                        </p:tgtEl>
                                        <p:attrNameLst>
                                          <p:attrName>style.visibility</p:attrName>
                                        </p:attrNameLst>
                                      </p:cBhvr>
                                      <p:to>
                                        <p:strVal val="visible"/>
                                      </p:to>
                                    </p:set>
                                  </p:childTnLst>
                                </p:cTn>
                              </p:par>
                            </p:childTnLst>
                          </p:cTn>
                        </p:par>
                        <p:par>
                          <p:cTn id="826" fill="hold">
                            <p:stCondLst>
                              <p:cond delay="272500"/>
                            </p:stCondLst>
                            <p:childTnLst>
                              <p:par>
                                <p:cTn id="827" presetID="11" presetClass="entr" presetSubtype="0" fill="hold" grpId="0" nodeType="afterEffect">
                                  <p:stCondLst>
                                    <p:cond delay="0"/>
                                  </p:stCondLst>
                                  <p:childTnLst>
                                    <p:set>
                                      <p:cBhvr>
                                        <p:cTn id="828" dur="1000">
                                          <p:stCondLst>
                                            <p:cond delay="0"/>
                                          </p:stCondLst>
                                        </p:cTn>
                                        <p:tgtEl>
                                          <p:spTgt spid="645"/>
                                        </p:tgtEl>
                                        <p:attrNameLst>
                                          <p:attrName>style.visibility</p:attrName>
                                        </p:attrNameLst>
                                      </p:cBhvr>
                                      <p:to>
                                        <p:strVal val="visible"/>
                                      </p:to>
                                    </p:set>
                                  </p:childTnLst>
                                </p:cTn>
                              </p:par>
                            </p:childTnLst>
                          </p:cTn>
                        </p:par>
                        <p:par>
                          <p:cTn id="829" fill="hold">
                            <p:stCondLst>
                              <p:cond delay="273500"/>
                            </p:stCondLst>
                            <p:childTnLst>
                              <p:par>
                                <p:cTn id="830" presetID="11" presetClass="entr" presetSubtype="0" fill="hold" grpId="0" nodeType="afterEffect">
                                  <p:stCondLst>
                                    <p:cond delay="0"/>
                                  </p:stCondLst>
                                  <p:childTnLst>
                                    <p:set>
                                      <p:cBhvr>
                                        <p:cTn id="831" dur="1000">
                                          <p:stCondLst>
                                            <p:cond delay="0"/>
                                          </p:stCondLst>
                                        </p:cTn>
                                        <p:tgtEl>
                                          <p:spTgt spid="646"/>
                                        </p:tgtEl>
                                        <p:attrNameLst>
                                          <p:attrName>style.visibility</p:attrName>
                                        </p:attrNameLst>
                                      </p:cBhvr>
                                      <p:to>
                                        <p:strVal val="visible"/>
                                      </p:to>
                                    </p:set>
                                  </p:childTnLst>
                                </p:cTn>
                              </p:par>
                            </p:childTnLst>
                          </p:cTn>
                        </p:par>
                        <p:par>
                          <p:cTn id="832" fill="hold">
                            <p:stCondLst>
                              <p:cond delay="274500"/>
                            </p:stCondLst>
                            <p:childTnLst>
                              <p:par>
                                <p:cTn id="833" presetID="11" presetClass="entr" presetSubtype="0" fill="hold" grpId="0" nodeType="afterEffect">
                                  <p:stCondLst>
                                    <p:cond delay="0"/>
                                  </p:stCondLst>
                                  <p:childTnLst>
                                    <p:set>
                                      <p:cBhvr>
                                        <p:cTn id="834" dur="1000">
                                          <p:stCondLst>
                                            <p:cond delay="0"/>
                                          </p:stCondLst>
                                        </p:cTn>
                                        <p:tgtEl>
                                          <p:spTgt spid="647"/>
                                        </p:tgtEl>
                                        <p:attrNameLst>
                                          <p:attrName>style.visibility</p:attrName>
                                        </p:attrNameLst>
                                      </p:cBhvr>
                                      <p:to>
                                        <p:strVal val="visible"/>
                                      </p:to>
                                    </p:set>
                                  </p:childTnLst>
                                </p:cTn>
                              </p:par>
                            </p:childTnLst>
                          </p:cTn>
                        </p:par>
                        <p:par>
                          <p:cTn id="835" fill="hold">
                            <p:stCondLst>
                              <p:cond delay="275500"/>
                            </p:stCondLst>
                            <p:childTnLst>
                              <p:par>
                                <p:cTn id="836" presetID="11" presetClass="entr" presetSubtype="0" fill="hold" grpId="0" nodeType="afterEffect">
                                  <p:stCondLst>
                                    <p:cond delay="0"/>
                                  </p:stCondLst>
                                  <p:childTnLst>
                                    <p:set>
                                      <p:cBhvr>
                                        <p:cTn id="837" dur="1000">
                                          <p:stCondLst>
                                            <p:cond delay="0"/>
                                          </p:stCondLst>
                                        </p:cTn>
                                        <p:tgtEl>
                                          <p:spTgt spid="648"/>
                                        </p:tgtEl>
                                        <p:attrNameLst>
                                          <p:attrName>style.visibility</p:attrName>
                                        </p:attrNameLst>
                                      </p:cBhvr>
                                      <p:to>
                                        <p:strVal val="visible"/>
                                      </p:to>
                                    </p:set>
                                  </p:childTnLst>
                                </p:cTn>
                              </p:par>
                            </p:childTnLst>
                          </p:cTn>
                        </p:par>
                        <p:par>
                          <p:cTn id="838" fill="hold">
                            <p:stCondLst>
                              <p:cond delay="276500"/>
                            </p:stCondLst>
                            <p:childTnLst>
                              <p:par>
                                <p:cTn id="839" presetID="11" presetClass="entr" presetSubtype="0" fill="hold" grpId="0" nodeType="afterEffect">
                                  <p:stCondLst>
                                    <p:cond delay="0"/>
                                  </p:stCondLst>
                                  <p:childTnLst>
                                    <p:set>
                                      <p:cBhvr>
                                        <p:cTn id="840" dur="1000">
                                          <p:stCondLst>
                                            <p:cond delay="0"/>
                                          </p:stCondLst>
                                        </p:cTn>
                                        <p:tgtEl>
                                          <p:spTgt spid="649"/>
                                        </p:tgtEl>
                                        <p:attrNameLst>
                                          <p:attrName>style.visibility</p:attrName>
                                        </p:attrNameLst>
                                      </p:cBhvr>
                                      <p:to>
                                        <p:strVal val="visible"/>
                                      </p:to>
                                    </p:set>
                                  </p:childTnLst>
                                </p:cTn>
                              </p:par>
                            </p:childTnLst>
                          </p:cTn>
                        </p:par>
                        <p:par>
                          <p:cTn id="841" fill="hold">
                            <p:stCondLst>
                              <p:cond delay="277500"/>
                            </p:stCondLst>
                            <p:childTnLst>
                              <p:par>
                                <p:cTn id="842" presetID="11" presetClass="entr" presetSubtype="0" fill="hold" grpId="0" nodeType="afterEffect">
                                  <p:stCondLst>
                                    <p:cond delay="0"/>
                                  </p:stCondLst>
                                  <p:childTnLst>
                                    <p:set>
                                      <p:cBhvr>
                                        <p:cTn id="843" dur="1000">
                                          <p:stCondLst>
                                            <p:cond delay="0"/>
                                          </p:stCondLst>
                                        </p:cTn>
                                        <p:tgtEl>
                                          <p:spTgt spid="650"/>
                                        </p:tgtEl>
                                        <p:attrNameLst>
                                          <p:attrName>style.visibility</p:attrName>
                                        </p:attrNameLst>
                                      </p:cBhvr>
                                      <p:to>
                                        <p:strVal val="visible"/>
                                      </p:to>
                                    </p:set>
                                  </p:childTnLst>
                                </p:cTn>
                              </p:par>
                            </p:childTnLst>
                          </p:cTn>
                        </p:par>
                        <p:par>
                          <p:cTn id="844" fill="hold">
                            <p:stCondLst>
                              <p:cond delay="278500"/>
                            </p:stCondLst>
                            <p:childTnLst>
                              <p:par>
                                <p:cTn id="845" presetID="11" presetClass="entr" presetSubtype="0" fill="hold" grpId="0" nodeType="afterEffect">
                                  <p:stCondLst>
                                    <p:cond delay="0"/>
                                  </p:stCondLst>
                                  <p:childTnLst>
                                    <p:set>
                                      <p:cBhvr>
                                        <p:cTn id="846" dur="1000">
                                          <p:stCondLst>
                                            <p:cond delay="0"/>
                                          </p:stCondLst>
                                        </p:cTn>
                                        <p:tgtEl>
                                          <p:spTgt spid="651"/>
                                        </p:tgtEl>
                                        <p:attrNameLst>
                                          <p:attrName>style.visibility</p:attrName>
                                        </p:attrNameLst>
                                      </p:cBhvr>
                                      <p:to>
                                        <p:strVal val="visible"/>
                                      </p:to>
                                    </p:set>
                                  </p:childTnLst>
                                </p:cTn>
                              </p:par>
                            </p:childTnLst>
                          </p:cTn>
                        </p:par>
                        <p:par>
                          <p:cTn id="847" fill="hold">
                            <p:stCondLst>
                              <p:cond delay="279500"/>
                            </p:stCondLst>
                            <p:childTnLst>
                              <p:par>
                                <p:cTn id="848" presetID="11" presetClass="entr" presetSubtype="0" fill="hold" grpId="0" nodeType="afterEffect">
                                  <p:stCondLst>
                                    <p:cond delay="0"/>
                                  </p:stCondLst>
                                  <p:childTnLst>
                                    <p:set>
                                      <p:cBhvr>
                                        <p:cTn id="849" dur="1000">
                                          <p:stCondLst>
                                            <p:cond delay="0"/>
                                          </p:stCondLst>
                                        </p:cTn>
                                        <p:tgtEl>
                                          <p:spTgt spid="652"/>
                                        </p:tgtEl>
                                        <p:attrNameLst>
                                          <p:attrName>style.visibility</p:attrName>
                                        </p:attrNameLst>
                                      </p:cBhvr>
                                      <p:to>
                                        <p:strVal val="visible"/>
                                      </p:to>
                                    </p:set>
                                  </p:childTnLst>
                                </p:cTn>
                              </p:par>
                            </p:childTnLst>
                          </p:cTn>
                        </p:par>
                        <p:par>
                          <p:cTn id="850" fill="hold">
                            <p:stCondLst>
                              <p:cond delay="280500"/>
                            </p:stCondLst>
                            <p:childTnLst>
                              <p:par>
                                <p:cTn id="851" presetID="11" presetClass="entr" presetSubtype="0" fill="hold" grpId="0" nodeType="afterEffect">
                                  <p:stCondLst>
                                    <p:cond delay="0"/>
                                  </p:stCondLst>
                                  <p:childTnLst>
                                    <p:set>
                                      <p:cBhvr>
                                        <p:cTn id="852" dur="1000">
                                          <p:stCondLst>
                                            <p:cond delay="0"/>
                                          </p:stCondLst>
                                        </p:cTn>
                                        <p:tgtEl>
                                          <p:spTgt spid="653"/>
                                        </p:tgtEl>
                                        <p:attrNameLst>
                                          <p:attrName>style.visibility</p:attrName>
                                        </p:attrNameLst>
                                      </p:cBhvr>
                                      <p:to>
                                        <p:strVal val="visible"/>
                                      </p:to>
                                    </p:set>
                                  </p:childTnLst>
                                </p:cTn>
                              </p:par>
                            </p:childTnLst>
                          </p:cTn>
                        </p:par>
                        <p:par>
                          <p:cTn id="853" fill="hold">
                            <p:stCondLst>
                              <p:cond delay="281500"/>
                            </p:stCondLst>
                            <p:childTnLst>
                              <p:par>
                                <p:cTn id="854" presetID="11" presetClass="entr" presetSubtype="0" fill="hold" grpId="0" nodeType="afterEffect">
                                  <p:stCondLst>
                                    <p:cond delay="0"/>
                                  </p:stCondLst>
                                  <p:childTnLst>
                                    <p:set>
                                      <p:cBhvr>
                                        <p:cTn id="855" dur="1000">
                                          <p:stCondLst>
                                            <p:cond delay="0"/>
                                          </p:stCondLst>
                                        </p:cTn>
                                        <p:tgtEl>
                                          <p:spTgt spid="654"/>
                                        </p:tgtEl>
                                        <p:attrNameLst>
                                          <p:attrName>style.visibility</p:attrName>
                                        </p:attrNameLst>
                                      </p:cBhvr>
                                      <p:to>
                                        <p:strVal val="visible"/>
                                      </p:to>
                                    </p:set>
                                  </p:childTnLst>
                                </p:cTn>
                              </p:par>
                            </p:childTnLst>
                          </p:cTn>
                        </p:par>
                        <p:par>
                          <p:cTn id="856" fill="hold">
                            <p:stCondLst>
                              <p:cond delay="282500"/>
                            </p:stCondLst>
                            <p:childTnLst>
                              <p:par>
                                <p:cTn id="857" presetID="11" presetClass="entr" presetSubtype="0" fill="hold" grpId="0" nodeType="afterEffect">
                                  <p:stCondLst>
                                    <p:cond delay="0"/>
                                  </p:stCondLst>
                                  <p:childTnLst>
                                    <p:set>
                                      <p:cBhvr>
                                        <p:cTn id="858" dur="1000">
                                          <p:stCondLst>
                                            <p:cond delay="0"/>
                                          </p:stCondLst>
                                        </p:cTn>
                                        <p:tgtEl>
                                          <p:spTgt spid="655"/>
                                        </p:tgtEl>
                                        <p:attrNameLst>
                                          <p:attrName>style.visibility</p:attrName>
                                        </p:attrNameLst>
                                      </p:cBhvr>
                                      <p:to>
                                        <p:strVal val="visible"/>
                                      </p:to>
                                    </p:set>
                                  </p:childTnLst>
                                </p:cTn>
                              </p:par>
                            </p:childTnLst>
                          </p:cTn>
                        </p:par>
                        <p:par>
                          <p:cTn id="859" fill="hold">
                            <p:stCondLst>
                              <p:cond delay="283500"/>
                            </p:stCondLst>
                            <p:childTnLst>
                              <p:par>
                                <p:cTn id="860" presetID="11" presetClass="entr" presetSubtype="0" fill="hold" grpId="0" nodeType="afterEffect">
                                  <p:stCondLst>
                                    <p:cond delay="0"/>
                                  </p:stCondLst>
                                  <p:childTnLst>
                                    <p:set>
                                      <p:cBhvr>
                                        <p:cTn id="861" dur="1000">
                                          <p:stCondLst>
                                            <p:cond delay="0"/>
                                          </p:stCondLst>
                                        </p:cTn>
                                        <p:tgtEl>
                                          <p:spTgt spid="656"/>
                                        </p:tgtEl>
                                        <p:attrNameLst>
                                          <p:attrName>style.visibility</p:attrName>
                                        </p:attrNameLst>
                                      </p:cBhvr>
                                      <p:to>
                                        <p:strVal val="visible"/>
                                      </p:to>
                                    </p:set>
                                  </p:childTnLst>
                                </p:cTn>
                              </p:par>
                            </p:childTnLst>
                          </p:cTn>
                        </p:par>
                        <p:par>
                          <p:cTn id="862" fill="hold">
                            <p:stCondLst>
                              <p:cond delay="284500"/>
                            </p:stCondLst>
                            <p:childTnLst>
                              <p:par>
                                <p:cTn id="863" presetID="11" presetClass="entr" presetSubtype="0" fill="hold" grpId="0" nodeType="afterEffect">
                                  <p:stCondLst>
                                    <p:cond delay="0"/>
                                  </p:stCondLst>
                                  <p:childTnLst>
                                    <p:set>
                                      <p:cBhvr>
                                        <p:cTn id="864" dur="1000">
                                          <p:stCondLst>
                                            <p:cond delay="0"/>
                                          </p:stCondLst>
                                        </p:cTn>
                                        <p:tgtEl>
                                          <p:spTgt spid="657"/>
                                        </p:tgtEl>
                                        <p:attrNameLst>
                                          <p:attrName>style.visibility</p:attrName>
                                        </p:attrNameLst>
                                      </p:cBhvr>
                                      <p:to>
                                        <p:strVal val="visible"/>
                                      </p:to>
                                    </p:set>
                                  </p:childTnLst>
                                </p:cTn>
                              </p:par>
                            </p:childTnLst>
                          </p:cTn>
                        </p:par>
                        <p:par>
                          <p:cTn id="865" fill="hold">
                            <p:stCondLst>
                              <p:cond delay="285500"/>
                            </p:stCondLst>
                            <p:childTnLst>
                              <p:par>
                                <p:cTn id="866" presetID="11" presetClass="entr" presetSubtype="0" fill="hold" grpId="0" nodeType="afterEffect">
                                  <p:stCondLst>
                                    <p:cond delay="0"/>
                                  </p:stCondLst>
                                  <p:childTnLst>
                                    <p:set>
                                      <p:cBhvr>
                                        <p:cTn id="867" dur="1000">
                                          <p:stCondLst>
                                            <p:cond delay="0"/>
                                          </p:stCondLst>
                                        </p:cTn>
                                        <p:tgtEl>
                                          <p:spTgt spid="658"/>
                                        </p:tgtEl>
                                        <p:attrNameLst>
                                          <p:attrName>style.visibility</p:attrName>
                                        </p:attrNameLst>
                                      </p:cBhvr>
                                      <p:to>
                                        <p:strVal val="visible"/>
                                      </p:to>
                                    </p:set>
                                  </p:childTnLst>
                                </p:cTn>
                              </p:par>
                            </p:childTnLst>
                          </p:cTn>
                        </p:par>
                        <p:par>
                          <p:cTn id="868" fill="hold">
                            <p:stCondLst>
                              <p:cond delay="286500"/>
                            </p:stCondLst>
                            <p:childTnLst>
                              <p:par>
                                <p:cTn id="869" presetID="11" presetClass="entr" presetSubtype="0" fill="hold" grpId="0" nodeType="afterEffect">
                                  <p:stCondLst>
                                    <p:cond delay="0"/>
                                  </p:stCondLst>
                                  <p:childTnLst>
                                    <p:set>
                                      <p:cBhvr>
                                        <p:cTn id="870" dur="1000">
                                          <p:stCondLst>
                                            <p:cond delay="0"/>
                                          </p:stCondLst>
                                        </p:cTn>
                                        <p:tgtEl>
                                          <p:spTgt spid="659"/>
                                        </p:tgtEl>
                                        <p:attrNameLst>
                                          <p:attrName>style.visibility</p:attrName>
                                        </p:attrNameLst>
                                      </p:cBhvr>
                                      <p:to>
                                        <p:strVal val="visible"/>
                                      </p:to>
                                    </p:set>
                                  </p:childTnLst>
                                </p:cTn>
                              </p:par>
                            </p:childTnLst>
                          </p:cTn>
                        </p:par>
                        <p:par>
                          <p:cTn id="871" fill="hold">
                            <p:stCondLst>
                              <p:cond delay="287500"/>
                            </p:stCondLst>
                            <p:childTnLst>
                              <p:par>
                                <p:cTn id="872" presetID="11" presetClass="entr" presetSubtype="0" fill="hold" grpId="0" nodeType="afterEffect">
                                  <p:stCondLst>
                                    <p:cond delay="0"/>
                                  </p:stCondLst>
                                  <p:childTnLst>
                                    <p:set>
                                      <p:cBhvr>
                                        <p:cTn id="873" dur="1000">
                                          <p:stCondLst>
                                            <p:cond delay="0"/>
                                          </p:stCondLst>
                                        </p:cTn>
                                        <p:tgtEl>
                                          <p:spTgt spid="660"/>
                                        </p:tgtEl>
                                        <p:attrNameLst>
                                          <p:attrName>style.visibility</p:attrName>
                                        </p:attrNameLst>
                                      </p:cBhvr>
                                      <p:to>
                                        <p:strVal val="visible"/>
                                      </p:to>
                                    </p:set>
                                  </p:childTnLst>
                                </p:cTn>
                              </p:par>
                            </p:childTnLst>
                          </p:cTn>
                        </p:par>
                        <p:par>
                          <p:cTn id="874" fill="hold">
                            <p:stCondLst>
                              <p:cond delay="288500"/>
                            </p:stCondLst>
                            <p:childTnLst>
                              <p:par>
                                <p:cTn id="875" presetID="11" presetClass="entr" presetSubtype="0" fill="hold" grpId="0" nodeType="afterEffect">
                                  <p:stCondLst>
                                    <p:cond delay="0"/>
                                  </p:stCondLst>
                                  <p:childTnLst>
                                    <p:set>
                                      <p:cBhvr>
                                        <p:cTn id="876" dur="1000">
                                          <p:stCondLst>
                                            <p:cond delay="0"/>
                                          </p:stCondLst>
                                        </p:cTn>
                                        <p:tgtEl>
                                          <p:spTgt spid="661"/>
                                        </p:tgtEl>
                                        <p:attrNameLst>
                                          <p:attrName>style.visibility</p:attrName>
                                        </p:attrNameLst>
                                      </p:cBhvr>
                                      <p:to>
                                        <p:strVal val="visible"/>
                                      </p:to>
                                    </p:set>
                                  </p:childTnLst>
                                </p:cTn>
                              </p:par>
                            </p:childTnLst>
                          </p:cTn>
                        </p:par>
                        <p:par>
                          <p:cTn id="877" fill="hold">
                            <p:stCondLst>
                              <p:cond delay="289500"/>
                            </p:stCondLst>
                            <p:childTnLst>
                              <p:par>
                                <p:cTn id="878" presetID="11" presetClass="entr" presetSubtype="0" fill="hold" grpId="0" nodeType="afterEffect">
                                  <p:stCondLst>
                                    <p:cond delay="0"/>
                                  </p:stCondLst>
                                  <p:childTnLst>
                                    <p:set>
                                      <p:cBhvr>
                                        <p:cTn id="879" dur="1000">
                                          <p:stCondLst>
                                            <p:cond delay="0"/>
                                          </p:stCondLst>
                                        </p:cTn>
                                        <p:tgtEl>
                                          <p:spTgt spid="662"/>
                                        </p:tgtEl>
                                        <p:attrNameLst>
                                          <p:attrName>style.visibility</p:attrName>
                                        </p:attrNameLst>
                                      </p:cBhvr>
                                      <p:to>
                                        <p:strVal val="visible"/>
                                      </p:to>
                                    </p:set>
                                  </p:childTnLst>
                                </p:cTn>
                              </p:par>
                            </p:childTnLst>
                          </p:cTn>
                        </p:par>
                        <p:par>
                          <p:cTn id="880" fill="hold">
                            <p:stCondLst>
                              <p:cond delay="290500"/>
                            </p:stCondLst>
                            <p:childTnLst>
                              <p:par>
                                <p:cTn id="881" presetID="11" presetClass="entr" presetSubtype="0" fill="hold" grpId="0" nodeType="afterEffect">
                                  <p:stCondLst>
                                    <p:cond delay="0"/>
                                  </p:stCondLst>
                                  <p:childTnLst>
                                    <p:set>
                                      <p:cBhvr>
                                        <p:cTn id="882" dur="1000">
                                          <p:stCondLst>
                                            <p:cond delay="0"/>
                                          </p:stCondLst>
                                        </p:cTn>
                                        <p:tgtEl>
                                          <p:spTgt spid="663"/>
                                        </p:tgtEl>
                                        <p:attrNameLst>
                                          <p:attrName>style.visibility</p:attrName>
                                        </p:attrNameLst>
                                      </p:cBhvr>
                                      <p:to>
                                        <p:strVal val="visible"/>
                                      </p:to>
                                    </p:set>
                                  </p:childTnLst>
                                </p:cTn>
                              </p:par>
                            </p:childTnLst>
                          </p:cTn>
                        </p:par>
                        <p:par>
                          <p:cTn id="883" fill="hold">
                            <p:stCondLst>
                              <p:cond delay="291500"/>
                            </p:stCondLst>
                            <p:childTnLst>
                              <p:par>
                                <p:cTn id="884" presetID="11" presetClass="entr" presetSubtype="0" fill="hold" grpId="0" nodeType="afterEffect">
                                  <p:stCondLst>
                                    <p:cond delay="0"/>
                                  </p:stCondLst>
                                  <p:childTnLst>
                                    <p:set>
                                      <p:cBhvr>
                                        <p:cTn id="885" dur="1000">
                                          <p:stCondLst>
                                            <p:cond delay="0"/>
                                          </p:stCondLst>
                                        </p:cTn>
                                        <p:tgtEl>
                                          <p:spTgt spid="664"/>
                                        </p:tgtEl>
                                        <p:attrNameLst>
                                          <p:attrName>style.visibility</p:attrName>
                                        </p:attrNameLst>
                                      </p:cBhvr>
                                      <p:to>
                                        <p:strVal val="visible"/>
                                      </p:to>
                                    </p:set>
                                  </p:childTnLst>
                                  <p:subTnLst>
                                    <p:audio>
                                      <p:cMediaNode>
                                        <p:cTn display="0" masterRel="sameClick">
                                          <p:stCondLst>
                                            <p:cond evt="begin" delay="0">
                                              <p:tn val="884"/>
                                            </p:cond>
                                          </p:stCondLst>
                                          <p:endCondLst>
                                            <p:cond evt="onStopAudio" delay="0">
                                              <p:tgtEl>
                                                <p:sldTgt/>
                                              </p:tgtEl>
                                            </p:cond>
                                          </p:endCondLst>
                                        </p:cTn>
                                        <p:tgtEl>
                                          <p:sndTgt r:embed="rId5" name="chimes.wav"/>
                                        </p:tgtEl>
                                      </p:cMediaNode>
                                    </p:audio>
                                  </p:subTnLst>
                                </p:cTn>
                              </p:par>
                            </p:childTnLst>
                          </p:cTn>
                        </p:par>
                        <p:par>
                          <p:cTn id="886" fill="hold">
                            <p:stCondLst>
                              <p:cond delay="292500"/>
                            </p:stCondLst>
                            <p:childTnLst>
                              <p:par>
                                <p:cTn id="887" presetID="11" presetClass="entr" presetSubtype="0" fill="hold" grpId="0" nodeType="afterEffect">
                                  <p:stCondLst>
                                    <p:cond delay="0"/>
                                  </p:stCondLst>
                                  <p:childTnLst>
                                    <p:set>
                                      <p:cBhvr>
                                        <p:cTn id="888" dur="1000">
                                          <p:stCondLst>
                                            <p:cond delay="0"/>
                                          </p:stCondLst>
                                        </p:cTn>
                                        <p:tgtEl>
                                          <p:spTgt spid="665"/>
                                        </p:tgtEl>
                                        <p:attrNameLst>
                                          <p:attrName>style.visibility</p:attrName>
                                        </p:attrNameLst>
                                      </p:cBhvr>
                                      <p:to>
                                        <p:strVal val="visible"/>
                                      </p:to>
                                    </p:set>
                                  </p:childTnLst>
                                  <p:subTnLst>
                                    <p:audio>
                                      <p:cMediaNode>
                                        <p:cTn display="0" masterRel="sameClick">
                                          <p:stCondLst>
                                            <p:cond evt="begin" delay="0">
                                              <p:tn val="887"/>
                                            </p:cond>
                                          </p:stCondLst>
                                          <p:endCondLst>
                                            <p:cond evt="onStopAudio" delay="0">
                                              <p:tgtEl>
                                                <p:sldTgt/>
                                              </p:tgtEl>
                                            </p:cond>
                                          </p:endCondLst>
                                        </p:cTn>
                                        <p:tgtEl>
                                          <p:sndTgt r:embed="rId5" name="chimes.wav"/>
                                        </p:tgtEl>
                                      </p:cMediaNode>
                                    </p:audio>
                                  </p:subTnLst>
                                </p:cTn>
                              </p:par>
                            </p:childTnLst>
                          </p:cTn>
                        </p:par>
                        <p:par>
                          <p:cTn id="889" fill="hold">
                            <p:stCondLst>
                              <p:cond delay="293500"/>
                            </p:stCondLst>
                            <p:childTnLst>
                              <p:par>
                                <p:cTn id="890" presetID="11" presetClass="entr" presetSubtype="0" fill="hold" grpId="0" nodeType="afterEffect">
                                  <p:stCondLst>
                                    <p:cond delay="0"/>
                                  </p:stCondLst>
                                  <p:childTnLst>
                                    <p:set>
                                      <p:cBhvr>
                                        <p:cTn id="891" dur="1000">
                                          <p:stCondLst>
                                            <p:cond delay="0"/>
                                          </p:stCondLst>
                                        </p:cTn>
                                        <p:tgtEl>
                                          <p:spTgt spid="666"/>
                                        </p:tgtEl>
                                        <p:attrNameLst>
                                          <p:attrName>style.visibility</p:attrName>
                                        </p:attrNameLst>
                                      </p:cBhvr>
                                      <p:to>
                                        <p:strVal val="visible"/>
                                      </p:to>
                                    </p:set>
                                  </p:childTnLst>
                                  <p:subTnLst>
                                    <p:audio>
                                      <p:cMediaNode>
                                        <p:cTn display="0" masterRel="sameClick">
                                          <p:stCondLst>
                                            <p:cond evt="begin" delay="0">
                                              <p:tn val="890"/>
                                            </p:cond>
                                          </p:stCondLst>
                                          <p:endCondLst>
                                            <p:cond evt="onStopAudio" delay="0">
                                              <p:tgtEl>
                                                <p:sldTgt/>
                                              </p:tgtEl>
                                            </p:cond>
                                          </p:endCondLst>
                                        </p:cTn>
                                        <p:tgtEl>
                                          <p:sndTgt r:embed="rId5" name="chimes.wav"/>
                                        </p:tgtEl>
                                      </p:cMediaNode>
                                    </p:audio>
                                  </p:subTnLst>
                                </p:cTn>
                              </p:par>
                            </p:childTnLst>
                          </p:cTn>
                        </p:par>
                        <p:par>
                          <p:cTn id="892" fill="hold">
                            <p:stCondLst>
                              <p:cond delay="294500"/>
                            </p:stCondLst>
                            <p:childTnLst>
                              <p:par>
                                <p:cTn id="893" presetID="11" presetClass="entr" presetSubtype="0" fill="hold" grpId="0" nodeType="afterEffect">
                                  <p:stCondLst>
                                    <p:cond delay="0"/>
                                  </p:stCondLst>
                                  <p:childTnLst>
                                    <p:set>
                                      <p:cBhvr>
                                        <p:cTn id="894" dur="1000">
                                          <p:stCondLst>
                                            <p:cond delay="0"/>
                                          </p:stCondLst>
                                        </p:cTn>
                                        <p:tgtEl>
                                          <p:spTgt spid="667"/>
                                        </p:tgtEl>
                                        <p:attrNameLst>
                                          <p:attrName>style.visibility</p:attrName>
                                        </p:attrNameLst>
                                      </p:cBhvr>
                                      <p:to>
                                        <p:strVal val="visible"/>
                                      </p:to>
                                    </p:set>
                                  </p:childTnLst>
                                  <p:subTnLst>
                                    <p:audio>
                                      <p:cMediaNode>
                                        <p:cTn display="0" masterRel="sameClick">
                                          <p:stCondLst>
                                            <p:cond evt="begin" delay="0">
                                              <p:tn val="893"/>
                                            </p:cond>
                                          </p:stCondLst>
                                          <p:endCondLst>
                                            <p:cond evt="onStopAudio" delay="0">
                                              <p:tgtEl>
                                                <p:sldTgt/>
                                              </p:tgtEl>
                                            </p:cond>
                                          </p:endCondLst>
                                        </p:cTn>
                                        <p:tgtEl>
                                          <p:sndTgt r:embed="rId5" name="chimes.wav"/>
                                        </p:tgtEl>
                                      </p:cMediaNode>
                                    </p:audio>
                                  </p:subTnLst>
                                </p:cTn>
                              </p:par>
                            </p:childTnLst>
                          </p:cTn>
                        </p:par>
                        <p:par>
                          <p:cTn id="895" fill="hold">
                            <p:stCondLst>
                              <p:cond delay="295500"/>
                            </p:stCondLst>
                            <p:childTnLst>
                              <p:par>
                                <p:cTn id="896" presetID="11" presetClass="entr" presetSubtype="0" fill="hold" grpId="0" nodeType="afterEffect">
                                  <p:stCondLst>
                                    <p:cond delay="0"/>
                                  </p:stCondLst>
                                  <p:childTnLst>
                                    <p:set>
                                      <p:cBhvr>
                                        <p:cTn id="897" dur="1000">
                                          <p:stCondLst>
                                            <p:cond delay="0"/>
                                          </p:stCondLst>
                                        </p:cTn>
                                        <p:tgtEl>
                                          <p:spTgt spid="668"/>
                                        </p:tgtEl>
                                        <p:attrNameLst>
                                          <p:attrName>style.visibility</p:attrName>
                                        </p:attrNameLst>
                                      </p:cBhvr>
                                      <p:to>
                                        <p:strVal val="visible"/>
                                      </p:to>
                                    </p:set>
                                  </p:childTnLst>
                                  <p:subTnLst>
                                    <p:audio>
                                      <p:cMediaNode>
                                        <p:cTn display="0" masterRel="sameClick">
                                          <p:stCondLst>
                                            <p:cond evt="begin" delay="0">
                                              <p:tn val="896"/>
                                            </p:cond>
                                          </p:stCondLst>
                                          <p:endCondLst>
                                            <p:cond evt="onStopAudio" delay="0">
                                              <p:tgtEl>
                                                <p:sldTgt/>
                                              </p:tgtEl>
                                            </p:cond>
                                          </p:endCondLst>
                                        </p:cTn>
                                        <p:tgtEl>
                                          <p:sndTgt r:embed="rId5" name="chimes.wav"/>
                                        </p:tgtEl>
                                      </p:cMediaNode>
                                    </p:audio>
                                  </p:subTnLst>
                                </p:cTn>
                              </p:par>
                            </p:childTnLst>
                          </p:cTn>
                        </p:par>
                        <p:par>
                          <p:cTn id="898" fill="hold">
                            <p:stCondLst>
                              <p:cond delay="296500"/>
                            </p:stCondLst>
                            <p:childTnLst>
                              <p:par>
                                <p:cTn id="899" presetID="11" presetClass="entr" presetSubtype="0" fill="hold" grpId="0" nodeType="afterEffect">
                                  <p:stCondLst>
                                    <p:cond delay="0"/>
                                  </p:stCondLst>
                                  <p:childTnLst>
                                    <p:set>
                                      <p:cBhvr>
                                        <p:cTn id="900" dur="1000">
                                          <p:stCondLst>
                                            <p:cond delay="0"/>
                                          </p:stCondLst>
                                        </p:cTn>
                                        <p:tgtEl>
                                          <p:spTgt spid="669"/>
                                        </p:tgtEl>
                                        <p:attrNameLst>
                                          <p:attrName>style.visibility</p:attrName>
                                        </p:attrNameLst>
                                      </p:cBhvr>
                                      <p:to>
                                        <p:strVal val="visible"/>
                                      </p:to>
                                    </p:set>
                                  </p:childTnLst>
                                  <p:subTnLst>
                                    <p:audio>
                                      <p:cMediaNode>
                                        <p:cTn display="0" masterRel="sameClick">
                                          <p:stCondLst>
                                            <p:cond evt="begin" delay="0">
                                              <p:tn val="899"/>
                                            </p:cond>
                                          </p:stCondLst>
                                          <p:endCondLst>
                                            <p:cond evt="onStopAudio" delay="0">
                                              <p:tgtEl>
                                                <p:sldTgt/>
                                              </p:tgtEl>
                                            </p:cond>
                                          </p:endCondLst>
                                        </p:cTn>
                                        <p:tgtEl>
                                          <p:sndTgt r:embed="rId5" name="chimes.wav"/>
                                        </p:tgtEl>
                                      </p:cMediaNode>
                                    </p:audio>
                                  </p:subTnLst>
                                </p:cTn>
                              </p:par>
                            </p:childTnLst>
                          </p:cTn>
                        </p:par>
                        <p:par>
                          <p:cTn id="901" fill="hold">
                            <p:stCondLst>
                              <p:cond delay="297500"/>
                            </p:stCondLst>
                            <p:childTnLst>
                              <p:par>
                                <p:cTn id="902" presetID="11" presetClass="entr" presetSubtype="0" fill="hold" grpId="0" nodeType="afterEffect">
                                  <p:stCondLst>
                                    <p:cond delay="0"/>
                                  </p:stCondLst>
                                  <p:childTnLst>
                                    <p:set>
                                      <p:cBhvr>
                                        <p:cTn id="903" dur="1000">
                                          <p:stCondLst>
                                            <p:cond delay="0"/>
                                          </p:stCondLst>
                                        </p:cTn>
                                        <p:tgtEl>
                                          <p:spTgt spid="670"/>
                                        </p:tgtEl>
                                        <p:attrNameLst>
                                          <p:attrName>style.visibility</p:attrName>
                                        </p:attrNameLst>
                                      </p:cBhvr>
                                      <p:to>
                                        <p:strVal val="visible"/>
                                      </p:to>
                                    </p:set>
                                  </p:childTnLst>
                                  <p:subTnLst>
                                    <p:audio>
                                      <p:cMediaNode>
                                        <p:cTn display="0" masterRel="sameClick">
                                          <p:stCondLst>
                                            <p:cond evt="begin" delay="0">
                                              <p:tn val="902"/>
                                            </p:cond>
                                          </p:stCondLst>
                                          <p:endCondLst>
                                            <p:cond evt="onStopAudio" delay="0">
                                              <p:tgtEl>
                                                <p:sldTgt/>
                                              </p:tgtEl>
                                            </p:cond>
                                          </p:endCondLst>
                                        </p:cTn>
                                        <p:tgtEl>
                                          <p:sndTgt r:embed="rId5" name="chimes.wav"/>
                                        </p:tgtEl>
                                      </p:cMediaNode>
                                    </p:audio>
                                  </p:subTnLst>
                                </p:cTn>
                              </p:par>
                            </p:childTnLst>
                          </p:cTn>
                        </p:par>
                        <p:par>
                          <p:cTn id="904" fill="hold">
                            <p:stCondLst>
                              <p:cond delay="298500"/>
                            </p:stCondLst>
                            <p:childTnLst>
                              <p:par>
                                <p:cTn id="905" presetID="11" presetClass="entr" presetSubtype="0" fill="hold" grpId="0" nodeType="afterEffect">
                                  <p:stCondLst>
                                    <p:cond delay="0"/>
                                  </p:stCondLst>
                                  <p:childTnLst>
                                    <p:set>
                                      <p:cBhvr>
                                        <p:cTn id="906" dur="1000">
                                          <p:stCondLst>
                                            <p:cond delay="0"/>
                                          </p:stCondLst>
                                        </p:cTn>
                                        <p:tgtEl>
                                          <p:spTgt spid="671"/>
                                        </p:tgtEl>
                                        <p:attrNameLst>
                                          <p:attrName>style.visibility</p:attrName>
                                        </p:attrNameLst>
                                      </p:cBhvr>
                                      <p:to>
                                        <p:strVal val="visible"/>
                                      </p:to>
                                    </p:set>
                                  </p:childTnLst>
                                  <p:subTnLst>
                                    <p:audio>
                                      <p:cMediaNode>
                                        <p:cTn display="0" masterRel="sameClick">
                                          <p:stCondLst>
                                            <p:cond evt="begin" delay="0">
                                              <p:tn val="905"/>
                                            </p:cond>
                                          </p:stCondLst>
                                          <p:endCondLst>
                                            <p:cond evt="onStopAudio" delay="0">
                                              <p:tgtEl>
                                                <p:sldTgt/>
                                              </p:tgtEl>
                                            </p:cond>
                                          </p:endCondLst>
                                        </p:cTn>
                                        <p:tgtEl>
                                          <p:sndTgt r:embed="rId5" name="chimes.wav"/>
                                        </p:tgtEl>
                                      </p:cMediaNode>
                                    </p:audio>
                                  </p:subTnLst>
                                </p:cTn>
                              </p:par>
                            </p:childTnLst>
                          </p:cTn>
                        </p:par>
                        <p:par>
                          <p:cTn id="907" fill="hold">
                            <p:stCondLst>
                              <p:cond delay="299500"/>
                            </p:stCondLst>
                            <p:childTnLst>
                              <p:par>
                                <p:cTn id="908" presetID="11" presetClass="entr" presetSubtype="0" fill="hold" grpId="0" nodeType="afterEffect">
                                  <p:stCondLst>
                                    <p:cond delay="0"/>
                                  </p:stCondLst>
                                  <p:childTnLst>
                                    <p:set>
                                      <p:cBhvr>
                                        <p:cTn id="909" dur="1000">
                                          <p:stCondLst>
                                            <p:cond delay="0"/>
                                          </p:stCondLst>
                                        </p:cTn>
                                        <p:tgtEl>
                                          <p:spTgt spid="672"/>
                                        </p:tgtEl>
                                        <p:attrNameLst>
                                          <p:attrName>style.visibility</p:attrName>
                                        </p:attrNameLst>
                                      </p:cBhvr>
                                      <p:to>
                                        <p:strVal val="visible"/>
                                      </p:to>
                                    </p:set>
                                  </p:childTnLst>
                                  <p:subTnLst>
                                    <p:audio>
                                      <p:cMediaNode>
                                        <p:cTn display="0" masterRel="sameClick">
                                          <p:stCondLst>
                                            <p:cond evt="begin" delay="0">
                                              <p:tn val="908"/>
                                            </p:cond>
                                          </p:stCondLst>
                                          <p:endCondLst>
                                            <p:cond evt="onStopAudio" delay="0">
                                              <p:tgtEl>
                                                <p:sldTgt/>
                                              </p:tgtEl>
                                            </p:cond>
                                          </p:endCondLst>
                                        </p:cTn>
                                        <p:tgtEl>
                                          <p:sndTgt r:embed="rId5" name="chimes.wav"/>
                                        </p:tgtEl>
                                      </p:cMediaNode>
                                    </p:audio>
                                  </p:subTnLst>
                                </p:cTn>
                              </p:par>
                            </p:childTnLst>
                          </p:cTn>
                        </p:par>
                        <p:par>
                          <p:cTn id="910" fill="hold">
                            <p:stCondLst>
                              <p:cond delay="300500"/>
                            </p:stCondLst>
                            <p:childTnLst>
                              <p:par>
                                <p:cTn id="911" presetID="11" presetClass="entr" presetSubtype="0" fill="hold" grpId="0" nodeType="afterEffect">
                                  <p:stCondLst>
                                    <p:cond delay="0"/>
                                  </p:stCondLst>
                                  <p:childTnLst>
                                    <p:set>
                                      <p:cBhvr>
                                        <p:cTn id="912" dur="1000">
                                          <p:stCondLst>
                                            <p:cond delay="0"/>
                                          </p:stCondLst>
                                        </p:cTn>
                                        <p:tgtEl>
                                          <p:spTgt spid="673"/>
                                        </p:tgtEl>
                                        <p:attrNameLst>
                                          <p:attrName>style.visibility</p:attrName>
                                        </p:attrNameLst>
                                      </p:cBhvr>
                                      <p:to>
                                        <p:strVal val="visible"/>
                                      </p:to>
                                    </p:set>
                                  </p:childTnLst>
                                  <p:subTnLst>
                                    <p:audio>
                                      <p:cMediaNode>
                                        <p:cTn display="0" masterRel="sameClick">
                                          <p:stCondLst>
                                            <p:cond evt="begin" delay="0">
                                              <p:tn val="91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74"/>
                  </p:tgtEl>
                </p:cond>
              </p:nextCondLst>
            </p:seq>
          </p:childTnLst>
        </p:cTn>
      </p:par>
    </p:tnLst>
    <p:bldLst>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P spid="645" grpId="0" animBg="1"/>
      <p:bldP spid="646" grpId="0" animBg="1"/>
      <p:bldP spid="647" grpId="0" animBg="1"/>
      <p:bldP spid="648" grpId="0" animBg="1"/>
      <p:bldP spid="649" grpId="0" animBg="1"/>
      <p:bldP spid="650" grpId="0" animBg="1"/>
      <p:bldP spid="651" grpId="0" animBg="1"/>
      <p:bldP spid="652" grpId="0" animBg="1"/>
      <p:bldP spid="653" grpId="0" animBg="1"/>
      <p:bldP spid="654" grpId="0" animBg="1"/>
      <p:bldP spid="655" grpId="0" animBg="1"/>
      <p:bldP spid="656" grpId="0" animBg="1"/>
      <p:bldP spid="657" grpId="0" animBg="1"/>
      <p:bldP spid="658" grpId="0" animBg="1"/>
      <p:bldP spid="659" grpId="0" animBg="1"/>
      <p:bldP spid="660" grpId="0" animBg="1"/>
      <p:bldP spid="661" grpId="0" animBg="1"/>
      <p:bldP spid="662" grpId="0" animBg="1"/>
      <p:bldP spid="663" grpId="0" animBg="1"/>
      <p:bldP spid="664" grpId="0" animBg="1"/>
      <p:bldP spid="665" grpId="0" animBg="1"/>
      <p:bldP spid="666" grpId="0" animBg="1"/>
      <p:bldP spid="667" grpId="0" animBg="1"/>
      <p:bldP spid="668" grpId="0" animBg="1"/>
      <p:bldP spid="669" grpId="0" animBg="1"/>
      <p:bldP spid="670" grpId="0" animBg="1"/>
      <p:bldP spid="671" grpId="0" animBg="1"/>
      <p:bldP spid="672" grpId="0" animBg="1"/>
      <p:bldP spid="673" grpId="0" animBg="1"/>
      <p:bldP spid="6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49">
            <a:extLst>
              <a:ext uri="{FF2B5EF4-FFF2-40B4-BE49-F238E27FC236}">
                <a16:creationId xmlns:a16="http://schemas.microsoft.com/office/drawing/2014/main" xmlns="" id="{6028E176-1F4B-3CC8-10C4-9E84E7E69B31}"/>
              </a:ext>
            </a:extLst>
          </p:cNvPr>
          <p:cNvGrpSpPr/>
          <p:nvPr/>
        </p:nvGrpSpPr>
        <p:grpSpPr>
          <a:xfrm>
            <a:off x="221179" y="801282"/>
            <a:ext cx="2176000" cy="738045"/>
            <a:chOff x="2292371" y="940903"/>
            <a:chExt cx="2968702" cy="1683025"/>
          </a:xfrm>
          <a:solidFill>
            <a:srgbClr val="004351"/>
          </a:solidFill>
        </p:grpSpPr>
        <p:sp>
          <p:nvSpPr>
            <p:cNvPr id="3" name="Hình tự do: Hình 22">
              <a:extLst>
                <a:ext uri="{FF2B5EF4-FFF2-40B4-BE49-F238E27FC236}">
                  <a16:creationId xmlns:a16="http://schemas.microsoft.com/office/drawing/2014/main" xmlns="" id="{EE99AA56-4BD5-75EB-A750-61600D548E59}"/>
                </a:ext>
              </a:extLst>
            </p:cNvPr>
            <p:cNvSpPr/>
            <p:nvPr/>
          </p:nvSpPr>
          <p:spPr>
            <a:xfrm>
              <a:off x="2292371" y="940903"/>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36">
              <a:extLst>
                <a:ext uri="{FF2B5EF4-FFF2-40B4-BE49-F238E27FC236}">
                  <a16:creationId xmlns:a16="http://schemas.microsoft.com/office/drawing/2014/main" xmlns="" id="{087C136F-D700-C80C-D5CF-F47AF3EFDDA8}"/>
                </a:ext>
              </a:extLst>
            </p:cNvPr>
            <p:cNvSpPr/>
            <p:nvPr/>
          </p:nvSpPr>
          <p:spPr>
            <a:xfrm>
              <a:off x="2843074" y="1035368"/>
              <a:ext cx="1202573" cy="369332"/>
            </a:xfrm>
            <a:prstGeom prst="rect">
              <a:avLst/>
            </a:prstGeom>
            <a:grp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9Slide07 SVNSalty Sans" panose="02000000000000000000" pitchFamily="2" charset="0"/>
                  <a:ea typeface="+mn-ea"/>
                  <a:cs typeface="+mn-cs"/>
                </a:rPr>
                <a:t>VỊ TRÍ ĐỊA LÍ</a:t>
              </a:r>
            </a:p>
          </p:txBody>
        </p:sp>
        <p:pic>
          <p:nvPicPr>
            <p:cNvPr id="5" name="Hình ảnh 37">
              <a:extLst>
                <a:ext uri="{FF2B5EF4-FFF2-40B4-BE49-F238E27FC236}">
                  <a16:creationId xmlns:a16="http://schemas.microsoft.com/office/drawing/2014/main" xmlns="" id="{55DF0025-AE59-8408-A4FE-0E201E18F9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04" b="98072" l="3555" r="96291">
                          <a14:foregroundMark x1="54096" y1="2204" x2="54096" y2="2204"/>
                          <a14:foregroundMark x1="6955" y1="46006" x2="6955" y2="46006"/>
                          <a14:foregroundMark x1="3709" y1="46281" x2="3709" y2="46281"/>
                          <a14:foregroundMark x1="45286" y1="65565" x2="45286" y2="65565"/>
                          <a14:foregroundMark x1="71561" y1="84573" x2="71561" y2="84573"/>
                          <a14:foregroundMark x1="85935" y1="87328" x2="85935" y2="87328"/>
                          <a14:foregroundMark x1="68006" y1="94490" x2="68006" y2="94490"/>
                          <a14:foregroundMark x1="38640" y1="96143" x2="38640" y2="96143"/>
                          <a14:foregroundMark x1="79444" y1="96970" x2="79444" y2="96970"/>
                          <a14:foregroundMark x1="72798" y1="94490" x2="72798" y2="94490"/>
                          <a14:foregroundMark x1="68934" y1="78788" x2="68934" y2="78788"/>
                          <a14:foregroundMark x1="63060" y1="77410" x2="63060" y2="77410"/>
                          <a14:foregroundMark x1="63060" y1="77410" x2="63060" y2="77410"/>
                          <a14:foregroundMark x1="58423" y1="72727" x2="58423" y2="72727"/>
                          <a14:foregroundMark x1="63060" y1="73003" x2="63060" y2="73003"/>
                          <a14:foregroundMark x1="63060" y1="73003" x2="63060" y2="73003"/>
                          <a14:foregroundMark x1="65070" y1="74380" x2="65070" y2="74380"/>
                          <a14:foregroundMark x1="66151" y1="74656" x2="70170" y2="77410"/>
                          <a14:foregroundMark x1="75425" y1="77961" x2="75425" y2="77961"/>
                          <a14:foregroundMark x1="77743" y1="77961" x2="78671" y2="77961"/>
                          <a14:foregroundMark x1="79289" y1="77961" x2="80989" y2="77961"/>
                          <a14:foregroundMark x1="84699" y1="77961" x2="84699" y2="77961"/>
                          <a14:foregroundMark x1="85317" y1="77961" x2="85317" y2="77961"/>
                          <a14:foregroundMark x1="85935" y1="78788" x2="86553" y2="81267"/>
                          <a14:foregroundMark x1="87481" y1="83196" x2="88563" y2="86226"/>
                          <a14:foregroundMark x1="88872" y1="86501" x2="88872" y2="86501"/>
                          <a14:foregroundMark x1="89954" y1="86501" x2="90572" y2="85399"/>
                          <a14:foregroundMark x1="92117" y1="84298" x2="92117" y2="84298"/>
                          <a14:foregroundMark x1="93045" y1="84298" x2="93045" y2="84298"/>
                          <a14:foregroundMark x1="96445" y1="89256" x2="96445" y2="89256"/>
                          <a14:foregroundMark x1="36012" y1="98072" x2="36012" y2="98072"/>
                        </a14:backgroundRemoval>
                      </a14:imgEffect>
                    </a14:imgLayer>
                  </a14:imgProps>
                </a:ext>
              </a:extLst>
            </a:blip>
            <a:stretch>
              <a:fillRect/>
            </a:stretch>
          </p:blipFill>
          <p:spPr>
            <a:xfrm>
              <a:off x="3046909" y="1696410"/>
              <a:ext cx="854525" cy="479432"/>
            </a:xfrm>
            <a:prstGeom prst="rect">
              <a:avLst/>
            </a:prstGeom>
            <a:grpFill/>
          </p:spPr>
        </p:pic>
      </p:grpSp>
      <p:grpSp>
        <p:nvGrpSpPr>
          <p:cNvPr id="6" name="Nhóm 50">
            <a:extLst>
              <a:ext uri="{FF2B5EF4-FFF2-40B4-BE49-F238E27FC236}">
                <a16:creationId xmlns:a16="http://schemas.microsoft.com/office/drawing/2014/main" xmlns="" id="{511C4ED0-1BA6-27FD-D34C-70CE26E0EF34}"/>
              </a:ext>
            </a:extLst>
          </p:cNvPr>
          <p:cNvGrpSpPr/>
          <p:nvPr/>
        </p:nvGrpSpPr>
        <p:grpSpPr>
          <a:xfrm>
            <a:off x="221179" y="1602852"/>
            <a:ext cx="2176001" cy="765891"/>
            <a:chOff x="2292371" y="2899571"/>
            <a:chExt cx="2989803" cy="1683025"/>
          </a:xfrm>
        </p:grpSpPr>
        <p:sp>
          <p:nvSpPr>
            <p:cNvPr id="7" name="Hình tự do: Hình 38">
              <a:extLst>
                <a:ext uri="{FF2B5EF4-FFF2-40B4-BE49-F238E27FC236}">
                  <a16:creationId xmlns:a16="http://schemas.microsoft.com/office/drawing/2014/main" xmlns="" id="{50BB97A3-718E-7075-8EA2-4C357A2EC8D5}"/>
                </a:ext>
              </a:extLst>
            </p:cNvPr>
            <p:cNvSpPr/>
            <p:nvPr/>
          </p:nvSpPr>
          <p:spPr>
            <a:xfrm>
              <a:off x="2292371" y="2899571"/>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solidFill>
              <a:srgbClr val="00435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ình chữ nhật 39">
              <a:extLst>
                <a:ext uri="{FF2B5EF4-FFF2-40B4-BE49-F238E27FC236}">
                  <a16:creationId xmlns:a16="http://schemas.microsoft.com/office/drawing/2014/main" xmlns="" id="{C7DDE0A2-8B90-7154-B6C5-4E24B5C5A323}"/>
                </a:ext>
              </a:extLst>
            </p:cNvPr>
            <p:cNvSpPr/>
            <p:nvPr/>
          </p:nvSpPr>
          <p:spPr>
            <a:xfrm>
              <a:off x="2492511" y="2951630"/>
              <a:ext cx="2789663"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9Slide07 SVNSalty Sans" panose="02000000000000000000" pitchFamily="2" charset="0"/>
                  <a:ea typeface="+mn-ea"/>
                  <a:cs typeface="+mn-cs"/>
                </a:rPr>
                <a:t>NGUỒN LỰC TỰ NHIÊN</a:t>
              </a:r>
            </a:p>
          </p:txBody>
        </p:sp>
        <p:pic>
          <p:nvPicPr>
            <p:cNvPr id="9" name="Hình ảnh 41">
              <a:extLst>
                <a:ext uri="{FF2B5EF4-FFF2-40B4-BE49-F238E27FC236}">
                  <a16:creationId xmlns:a16="http://schemas.microsoft.com/office/drawing/2014/main" xmlns="" id="{333CBE5D-AE1F-47E3-2B21-B9C783BAD4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404415" y="3885238"/>
              <a:ext cx="701235" cy="576182"/>
            </a:xfrm>
            <a:prstGeom prst="rect">
              <a:avLst/>
            </a:prstGeom>
          </p:spPr>
        </p:pic>
        <p:pic>
          <p:nvPicPr>
            <p:cNvPr id="10" name="Hình ảnh 42">
              <a:extLst>
                <a:ext uri="{FF2B5EF4-FFF2-40B4-BE49-F238E27FC236}">
                  <a16:creationId xmlns:a16="http://schemas.microsoft.com/office/drawing/2014/main" xmlns="" id="{EC1958CD-C597-660F-FF35-7FB70E5E9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107919" y="3706946"/>
              <a:ext cx="775170" cy="775171"/>
            </a:xfrm>
            <a:prstGeom prst="rect">
              <a:avLst/>
            </a:prstGeom>
          </p:spPr>
        </p:pic>
        <p:pic>
          <p:nvPicPr>
            <p:cNvPr id="11" name="Hình ảnh 43">
              <a:extLst>
                <a:ext uri="{FF2B5EF4-FFF2-40B4-BE49-F238E27FC236}">
                  <a16:creationId xmlns:a16="http://schemas.microsoft.com/office/drawing/2014/main" xmlns="" id="{59F85D1F-7BB0-E422-EF71-DEE9A556E2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615" b="92538" l="10000" r="90000">
                          <a14:foregroundMark x1="42846" y1="7692" x2="42846" y2="7692"/>
                          <a14:foregroundMark x1="47846" y1="92538" x2="47846" y2="92538"/>
                          <a14:foregroundMark x1="35692" y1="91769" x2="35692" y2="91769"/>
                        </a14:backgroundRemoval>
                      </a14:imgEffect>
                    </a14:imgLayer>
                  </a14:imgProps>
                </a:ext>
              </a:extLst>
            </a:blip>
            <a:stretch>
              <a:fillRect/>
            </a:stretch>
          </p:blipFill>
          <p:spPr>
            <a:xfrm>
              <a:off x="3999621" y="3688977"/>
              <a:ext cx="656765" cy="656765"/>
            </a:xfrm>
            <a:prstGeom prst="rect">
              <a:avLst/>
            </a:prstGeom>
          </p:spPr>
        </p:pic>
      </p:grpSp>
      <p:grpSp>
        <p:nvGrpSpPr>
          <p:cNvPr id="12" name="Nhóm 51">
            <a:extLst>
              <a:ext uri="{FF2B5EF4-FFF2-40B4-BE49-F238E27FC236}">
                <a16:creationId xmlns:a16="http://schemas.microsoft.com/office/drawing/2014/main" xmlns="" id="{0BEF581F-1A1A-9C52-8985-C8B9146F8ED9}"/>
              </a:ext>
            </a:extLst>
          </p:cNvPr>
          <p:cNvGrpSpPr/>
          <p:nvPr/>
        </p:nvGrpSpPr>
        <p:grpSpPr>
          <a:xfrm>
            <a:off x="233652" y="2460546"/>
            <a:ext cx="2135698" cy="791488"/>
            <a:chOff x="2292371" y="4858239"/>
            <a:chExt cx="2968702" cy="1683025"/>
          </a:xfrm>
          <a:solidFill>
            <a:srgbClr val="004351"/>
          </a:solidFill>
        </p:grpSpPr>
        <p:sp>
          <p:nvSpPr>
            <p:cNvPr id="13" name="Hình tự do: Hình 44">
              <a:extLst>
                <a:ext uri="{FF2B5EF4-FFF2-40B4-BE49-F238E27FC236}">
                  <a16:creationId xmlns:a16="http://schemas.microsoft.com/office/drawing/2014/main" xmlns="" id="{F2DCED22-DFEB-B064-A9D2-3604FDA7E814}"/>
                </a:ext>
              </a:extLst>
            </p:cNvPr>
            <p:cNvSpPr/>
            <p:nvPr/>
          </p:nvSpPr>
          <p:spPr>
            <a:xfrm>
              <a:off x="2292371" y="4858239"/>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45">
              <a:extLst>
                <a:ext uri="{FF2B5EF4-FFF2-40B4-BE49-F238E27FC236}">
                  <a16:creationId xmlns:a16="http://schemas.microsoft.com/office/drawing/2014/main" xmlns="" id="{0BDD7618-1EB2-828D-AAB1-88079637E8A2}"/>
                </a:ext>
              </a:extLst>
            </p:cNvPr>
            <p:cNvSpPr/>
            <p:nvPr/>
          </p:nvSpPr>
          <p:spPr>
            <a:xfrm>
              <a:off x="2404415" y="4899828"/>
              <a:ext cx="2673631" cy="738857"/>
            </a:xfrm>
            <a:prstGeom prst="rect">
              <a:avLst/>
            </a:prstGeom>
            <a:grp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9Slide07 SVNSalty Sans" panose="02000000000000000000" pitchFamily="2" charset="0"/>
                  <a:ea typeface="+mn-ea"/>
                  <a:cs typeface="+mn-cs"/>
                </a:rPr>
                <a:t>NGUỒN LỰC KT - XH</a:t>
              </a:r>
            </a:p>
          </p:txBody>
        </p:sp>
        <p:pic>
          <p:nvPicPr>
            <p:cNvPr id="15" name="Hình ảnh 46">
              <a:extLst>
                <a:ext uri="{FF2B5EF4-FFF2-40B4-BE49-F238E27FC236}">
                  <a16:creationId xmlns:a16="http://schemas.microsoft.com/office/drawing/2014/main" xmlns="" id="{546809E9-13CE-8107-F545-71861125375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938" l="10000" r="90000">
                          <a14:foregroundMark x1="72344" y1="78750" x2="72344" y2="78750"/>
                          <a14:foregroundMark x1="71094" y1="77813" x2="71094" y2="77813"/>
                          <a14:foregroundMark x1="70156" y1="86719" x2="70156" y2="86719"/>
                          <a14:foregroundMark x1="82344" y1="90938" x2="82344" y2="90938"/>
                        </a14:backgroundRemoval>
                      </a14:imgEffect>
                    </a14:imgLayer>
                  </a14:imgProps>
                </a:ext>
              </a:extLst>
            </a:blip>
            <a:stretch>
              <a:fillRect/>
            </a:stretch>
          </p:blipFill>
          <p:spPr>
            <a:xfrm>
              <a:off x="2404415" y="5623413"/>
              <a:ext cx="725557" cy="725557"/>
            </a:xfrm>
            <a:prstGeom prst="rect">
              <a:avLst/>
            </a:prstGeom>
            <a:grpFill/>
          </p:spPr>
        </p:pic>
        <p:pic>
          <p:nvPicPr>
            <p:cNvPr id="16" name="Hình ảnh 47">
              <a:extLst>
                <a:ext uri="{FF2B5EF4-FFF2-40B4-BE49-F238E27FC236}">
                  <a16:creationId xmlns:a16="http://schemas.microsoft.com/office/drawing/2014/main" xmlns="" id="{C9E245A1-317A-9422-9585-68B2A553436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45692" y1="15252" x2="45692" y2="15252"/>
                          <a14:foregroundMark x1="45462" y1="13165" x2="45462" y2="13165"/>
                        </a14:backgroundRemoval>
                      </a14:imgEffect>
                    </a14:imgLayer>
                  </a14:imgProps>
                </a:ext>
              </a:extLst>
            </a:blip>
            <a:stretch>
              <a:fillRect/>
            </a:stretch>
          </p:blipFill>
          <p:spPr>
            <a:xfrm>
              <a:off x="3242016" y="5431887"/>
              <a:ext cx="1010121" cy="1080052"/>
            </a:xfrm>
            <a:prstGeom prst="rect">
              <a:avLst/>
            </a:prstGeom>
            <a:grpFill/>
          </p:spPr>
        </p:pic>
      </p:grpSp>
      <p:grpSp>
        <p:nvGrpSpPr>
          <p:cNvPr id="62" name="Group 61">
            <a:extLst>
              <a:ext uri="{FF2B5EF4-FFF2-40B4-BE49-F238E27FC236}">
                <a16:creationId xmlns:a16="http://schemas.microsoft.com/office/drawing/2014/main" xmlns="" id="{6B589CDB-CD8C-7EB9-69AA-C3C7D335AB91}"/>
              </a:ext>
            </a:extLst>
          </p:cNvPr>
          <p:cNvGrpSpPr/>
          <p:nvPr/>
        </p:nvGrpSpPr>
        <p:grpSpPr>
          <a:xfrm>
            <a:off x="3034240" y="4263620"/>
            <a:ext cx="5851791" cy="741227"/>
            <a:chOff x="3073187" y="744297"/>
            <a:chExt cx="5851791" cy="741227"/>
          </a:xfrm>
        </p:grpSpPr>
        <p:grpSp>
          <p:nvGrpSpPr>
            <p:cNvPr id="42" name="Group 41">
              <a:extLst>
                <a:ext uri="{FF2B5EF4-FFF2-40B4-BE49-F238E27FC236}">
                  <a16:creationId xmlns:a16="http://schemas.microsoft.com/office/drawing/2014/main" xmlns="" id="{27CB447D-88E9-FBF7-6E21-C83BA402DB74}"/>
                </a:ext>
              </a:extLst>
            </p:cNvPr>
            <p:cNvGrpSpPr/>
            <p:nvPr/>
          </p:nvGrpSpPr>
          <p:grpSpPr>
            <a:xfrm>
              <a:off x="3073187" y="744297"/>
              <a:ext cx="5851791" cy="741227"/>
              <a:chOff x="3250006" y="1631856"/>
              <a:chExt cx="5851791" cy="741227"/>
            </a:xfrm>
            <a:solidFill>
              <a:srgbClr val="03954A"/>
            </a:solidFill>
          </p:grpSpPr>
          <p:sp>
            <p:nvSpPr>
              <p:cNvPr id="40" name="Rectangle 39">
                <a:extLst>
                  <a:ext uri="{FF2B5EF4-FFF2-40B4-BE49-F238E27FC236}">
                    <a16:creationId xmlns:a16="http://schemas.microsoft.com/office/drawing/2014/main" xmlns="" id="{7C979A56-9AF2-3BE8-A43F-10A9EF8E70AD}"/>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 name="Oval 40">
                <a:extLst>
                  <a:ext uri="{FF2B5EF4-FFF2-40B4-BE49-F238E27FC236}">
                    <a16:creationId xmlns:a16="http://schemas.microsoft.com/office/drawing/2014/main" xmlns="" id="{90D9CCB1-2D96-354F-8710-FCE61285F6F9}"/>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2" name="Hình chữ nhật 56">
              <a:extLst>
                <a:ext uri="{FF2B5EF4-FFF2-40B4-BE49-F238E27FC236}">
                  <a16:creationId xmlns:a16="http://schemas.microsoft.com/office/drawing/2014/main" xmlns="" id="{59BDDF62-305A-2F1E-0B3C-D29BF8D342A7}"/>
                </a:ext>
              </a:extLst>
            </p:cNvPr>
            <p:cNvSpPr/>
            <p:nvPr/>
          </p:nvSpPr>
          <p:spPr>
            <a:xfrm>
              <a:off x="3479424" y="787557"/>
              <a:ext cx="5170396" cy="64633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rPr>
                <a:t>Tạo thuận lợi hoặc gây khó khăn trong việc trao đổi, tiếp cận hay cùng phát triển giữa các quốc gia.</a:t>
              </a:r>
            </a:p>
          </p:txBody>
        </p:sp>
      </p:grpSp>
      <p:sp>
        <p:nvSpPr>
          <p:cNvPr id="26" name="Hình chữ nhật 60">
            <a:extLst>
              <a:ext uri="{FF2B5EF4-FFF2-40B4-BE49-F238E27FC236}">
                <a16:creationId xmlns:a16="http://schemas.microsoft.com/office/drawing/2014/main" xmlns="" id="{4E794126-16BE-E6E3-19B0-7C5307306742}"/>
              </a:ext>
            </a:extLst>
          </p:cNvPr>
          <p:cNvSpPr/>
          <p:nvPr/>
        </p:nvSpPr>
        <p:spPr>
          <a:xfrm>
            <a:off x="575241" y="94543"/>
            <a:ext cx="7916692" cy="600417"/>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1400" spc="-50">
                <a:solidFill>
                  <a:srgbClr val="FF0000"/>
                </a:solidFill>
                <a:latin typeface="#9Slide03 SFU Futura_05" panose="00000800000000000000" pitchFamily="2" charset="0"/>
                <a:cs typeface="Times New Roman" panose="02020603050405020304" pitchFamily="18" charset="0"/>
              </a:rPr>
              <a:t>NHIỆM VỤ 2: </a:t>
            </a:r>
            <a:r>
              <a:rPr lang="en-US" sz="2400" b="1" kern="1400" spc="-50">
                <a:solidFill>
                  <a:srgbClr val="03954A"/>
                </a:solidFill>
                <a:latin typeface="#9Slide03 SFU Futura_05" panose="00000800000000000000" pitchFamily="2" charset="0"/>
                <a:cs typeface="Times New Roman" panose="02020603050405020304" pitchFamily="18" charset="0"/>
              </a:rPr>
              <a:t> Trò ch</a:t>
            </a:r>
            <a:r>
              <a:rPr lang="vi-VN" sz="2400" b="1" kern="1400" spc="-50">
                <a:solidFill>
                  <a:srgbClr val="03954A"/>
                </a:solidFill>
                <a:latin typeface="#9Slide03 SFU Futura_05" panose="00000800000000000000" pitchFamily="2" charset="0"/>
                <a:cs typeface="Times New Roman" panose="02020603050405020304" pitchFamily="18" charset="0"/>
              </a:rPr>
              <a:t>ơ</a:t>
            </a:r>
            <a:r>
              <a:rPr lang="en-US" sz="2400" b="1" kern="1400" spc="-50">
                <a:solidFill>
                  <a:srgbClr val="03954A"/>
                </a:solidFill>
                <a:latin typeface="#9Slide03 SFU Futura_05" panose="00000800000000000000" pitchFamily="2" charset="0"/>
                <a:cs typeface="Times New Roman" panose="02020603050405020304" pitchFamily="18" charset="0"/>
              </a:rPr>
              <a:t>i: Truy tìm mảnh ghép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39FF"/>
                </a:solidFill>
                <a:effectLst/>
                <a:uLnTx/>
                <a:uFillTx/>
                <a:latin typeface="#9Slide05 GeosansLight" panose="02000603020000020003" pitchFamily="2" charset="0"/>
                <a:ea typeface="+mn-ea"/>
                <a:cs typeface="+mn-cs"/>
              </a:rPr>
              <a:t>Hãy ghép các mảnh ghép lại với nhau để tạo ra nội dung kiến thức phù hợp.</a:t>
            </a:r>
            <a:r>
              <a:rPr kumimoji="0" lang="en-US"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rPr>
              <a:t> </a:t>
            </a:r>
          </a:p>
        </p:txBody>
      </p:sp>
      <p:grpSp>
        <p:nvGrpSpPr>
          <p:cNvPr id="27" name="Nhóm 51">
            <a:extLst>
              <a:ext uri="{FF2B5EF4-FFF2-40B4-BE49-F238E27FC236}">
                <a16:creationId xmlns:a16="http://schemas.microsoft.com/office/drawing/2014/main" xmlns="" id="{5E723D92-1F74-2128-9203-AFE3EF898CAA}"/>
              </a:ext>
            </a:extLst>
          </p:cNvPr>
          <p:cNvGrpSpPr/>
          <p:nvPr/>
        </p:nvGrpSpPr>
        <p:grpSpPr>
          <a:xfrm>
            <a:off x="228857" y="3338988"/>
            <a:ext cx="2160643" cy="740824"/>
            <a:chOff x="2292371" y="4858239"/>
            <a:chExt cx="2968702" cy="1683025"/>
          </a:xfrm>
          <a:solidFill>
            <a:srgbClr val="004351"/>
          </a:solidFill>
        </p:grpSpPr>
        <p:sp>
          <p:nvSpPr>
            <p:cNvPr id="28" name="Hình tự do: Hình 44">
              <a:extLst>
                <a:ext uri="{FF2B5EF4-FFF2-40B4-BE49-F238E27FC236}">
                  <a16:creationId xmlns:a16="http://schemas.microsoft.com/office/drawing/2014/main" xmlns="" id="{954F2971-B1DE-1B27-E5C3-A8D6CB4757BC}"/>
                </a:ext>
              </a:extLst>
            </p:cNvPr>
            <p:cNvSpPr/>
            <p:nvPr/>
          </p:nvSpPr>
          <p:spPr>
            <a:xfrm>
              <a:off x="2292371" y="4858239"/>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ình chữ nhật 45">
              <a:extLst>
                <a:ext uri="{FF2B5EF4-FFF2-40B4-BE49-F238E27FC236}">
                  <a16:creationId xmlns:a16="http://schemas.microsoft.com/office/drawing/2014/main" xmlns="" id="{0967B773-E6B0-FCC9-703A-5D633EC32E0C}"/>
                </a:ext>
              </a:extLst>
            </p:cNvPr>
            <p:cNvSpPr/>
            <p:nvPr/>
          </p:nvSpPr>
          <p:spPr>
            <a:xfrm>
              <a:off x="2614243" y="4899827"/>
              <a:ext cx="2463802" cy="1105421"/>
            </a:xfrm>
            <a:prstGeom prst="rect">
              <a:avLst/>
            </a:prstGeom>
            <a:grp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9Slide07 SVNSalty Sans" panose="02000000000000000000" pitchFamily="2" charset="0"/>
                  <a:ea typeface="+mn-ea"/>
                  <a:cs typeface="+mn-cs"/>
                </a:rPr>
                <a:t>NGUỒN LỰC bên trong lãnh thổ</a:t>
              </a:r>
            </a:p>
          </p:txBody>
        </p:sp>
      </p:grpSp>
      <p:grpSp>
        <p:nvGrpSpPr>
          <p:cNvPr id="31" name="Nhóm 51">
            <a:extLst>
              <a:ext uri="{FF2B5EF4-FFF2-40B4-BE49-F238E27FC236}">
                <a16:creationId xmlns:a16="http://schemas.microsoft.com/office/drawing/2014/main" xmlns="" id="{8905A9C8-5870-DD20-9842-4F117BE8468B}"/>
              </a:ext>
            </a:extLst>
          </p:cNvPr>
          <p:cNvGrpSpPr/>
          <p:nvPr/>
        </p:nvGrpSpPr>
        <p:grpSpPr>
          <a:xfrm>
            <a:off x="214508" y="4255872"/>
            <a:ext cx="2204698" cy="689603"/>
            <a:chOff x="2225183" y="6244764"/>
            <a:chExt cx="2968702" cy="1683025"/>
          </a:xfrm>
          <a:solidFill>
            <a:srgbClr val="004351"/>
          </a:solidFill>
        </p:grpSpPr>
        <p:sp>
          <p:nvSpPr>
            <p:cNvPr id="32" name="Hình tự do: Hình 44">
              <a:extLst>
                <a:ext uri="{FF2B5EF4-FFF2-40B4-BE49-F238E27FC236}">
                  <a16:creationId xmlns:a16="http://schemas.microsoft.com/office/drawing/2014/main" xmlns="" id="{690179FD-B3CA-10EE-20E0-DD1FC2636F44}"/>
                </a:ext>
              </a:extLst>
            </p:cNvPr>
            <p:cNvSpPr/>
            <p:nvPr/>
          </p:nvSpPr>
          <p:spPr>
            <a:xfrm>
              <a:off x="2225183" y="6244764"/>
              <a:ext cx="2968702" cy="1683025"/>
            </a:xfrm>
            <a:custGeom>
              <a:avLst/>
              <a:gdLst>
                <a:gd name="connsiteX0" fmla="*/ 0 w 3829839"/>
                <a:gd name="connsiteY0" fmla="*/ 0 h 1683025"/>
                <a:gd name="connsiteX1" fmla="*/ 3829839 w 3829839"/>
                <a:gd name="connsiteY1" fmla="*/ 0 h 1683025"/>
                <a:gd name="connsiteX2" fmla="*/ 3829839 w 3829839"/>
                <a:gd name="connsiteY2" fmla="*/ 609601 h 1683025"/>
                <a:gd name="connsiteX3" fmla="*/ 3637682 w 3829839"/>
                <a:gd name="connsiteY3" fmla="*/ 808384 h 1683025"/>
                <a:gd name="connsiteX4" fmla="*/ 3829839 w 3829839"/>
                <a:gd name="connsiteY4" fmla="*/ 1007167 h 1683025"/>
                <a:gd name="connsiteX5" fmla="*/ 3829839 w 3829839"/>
                <a:gd name="connsiteY5" fmla="*/ 1683025 h 1683025"/>
                <a:gd name="connsiteX6" fmla="*/ 0 w 3829839"/>
                <a:gd name="connsiteY6" fmla="*/ 1683025 h 16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9839" h="1683025">
                  <a:moveTo>
                    <a:pt x="0" y="0"/>
                  </a:moveTo>
                  <a:lnTo>
                    <a:pt x="3829839" y="0"/>
                  </a:lnTo>
                  <a:lnTo>
                    <a:pt x="3829839" y="609601"/>
                  </a:lnTo>
                  <a:cubicBezTo>
                    <a:pt x="3723714" y="609601"/>
                    <a:pt x="3637682" y="698599"/>
                    <a:pt x="3637682" y="808384"/>
                  </a:cubicBezTo>
                  <a:cubicBezTo>
                    <a:pt x="3637682" y="918169"/>
                    <a:pt x="3723714" y="1007167"/>
                    <a:pt x="3829839" y="1007167"/>
                  </a:cubicBezTo>
                  <a:lnTo>
                    <a:pt x="3829839" y="1683025"/>
                  </a:lnTo>
                  <a:lnTo>
                    <a:pt x="0" y="1683025"/>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Hình chữ nhật 45">
              <a:extLst>
                <a:ext uri="{FF2B5EF4-FFF2-40B4-BE49-F238E27FC236}">
                  <a16:creationId xmlns:a16="http://schemas.microsoft.com/office/drawing/2014/main" xmlns="" id="{9DAE1C00-D053-1053-5281-8F66FF2912E8}"/>
                </a:ext>
              </a:extLst>
            </p:cNvPr>
            <p:cNvSpPr/>
            <p:nvPr/>
          </p:nvSpPr>
          <p:spPr>
            <a:xfrm>
              <a:off x="2533554" y="6465160"/>
              <a:ext cx="2463801" cy="1192866"/>
            </a:xfrm>
            <a:prstGeom prst="rect">
              <a:avLst/>
            </a:prstGeom>
            <a:grp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00"/>
                  </a:solidFill>
                  <a:effectLst/>
                  <a:uLnTx/>
                  <a:uFillTx/>
                  <a:latin typeface="#9Slide07 SVNSalty Sans" panose="02000000000000000000" pitchFamily="2" charset="0"/>
                  <a:ea typeface="+mn-ea"/>
                  <a:cs typeface="+mn-cs"/>
                </a:rPr>
                <a:t>NGUỒN LỰC bên ngoài lãnh thổ</a:t>
              </a:r>
            </a:p>
          </p:txBody>
        </p:sp>
      </p:grpSp>
      <p:grpSp>
        <p:nvGrpSpPr>
          <p:cNvPr id="34" name="Nhóm 1">
            <a:extLst>
              <a:ext uri="{FF2B5EF4-FFF2-40B4-BE49-F238E27FC236}">
                <a16:creationId xmlns:a16="http://schemas.microsoft.com/office/drawing/2014/main" xmlns="" id="{EC64CAC8-C640-55F0-2CA1-CB5D62A9D19B}"/>
              </a:ext>
            </a:extLst>
          </p:cNvPr>
          <p:cNvGrpSpPr/>
          <p:nvPr/>
        </p:nvGrpSpPr>
        <p:grpSpPr>
          <a:xfrm>
            <a:off x="0" y="-10551"/>
            <a:ext cx="9154551" cy="5143500"/>
            <a:chOff x="-14068" y="0"/>
            <a:chExt cx="12206068" cy="6858000"/>
          </a:xfrm>
        </p:grpSpPr>
        <p:grpSp>
          <p:nvGrpSpPr>
            <p:cNvPr id="35" name="Nhóm 2">
              <a:extLst>
                <a:ext uri="{FF2B5EF4-FFF2-40B4-BE49-F238E27FC236}">
                  <a16:creationId xmlns:a16="http://schemas.microsoft.com/office/drawing/2014/main" xmlns="" id="{9A33443E-7E76-4ADE-D7F0-679FF16202F1}"/>
                </a:ext>
              </a:extLst>
            </p:cNvPr>
            <p:cNvGrpSpPr/>
            <p:nvPr/>
          </p:nvGrpSpPr>
          <p:grpSpPr>
            <a:xfrm>
              <a:off x="-14068" y="0"/>
              <a:ext cx="12206068" cy="6858000"/>
              <a:chOff x="-14068" y="0"/>
              <a:chExt cx="12206068" cy="6858000"/>
            </a:xfrm>
          </p:grpSpPr>
          <p:cxnSp>
            <p:nvCxnSpPr>
              <p:cNvPr id="37" name="Đường nối Thẳng 4">
                <a:extLst>
                  <a:ext uri="{FF2B5EF4-FFF2-40B4-BE49-F238E27FC236}">
                    <a16:creationId xmlns:a16="http://schemas.microsoft.com/office/drawing/2014/main" xmlns="" id="{AA23FEB9-FCA1-6951-C8FF-1580F2513FC4}"/>
                  </a:ext>
                </a:extLst>
              </p:cNvPr>
              <p:cNvCxnSpPr/>
              <p:nvPr/>
            </p:nvCxnSpPr>
            <p:spPr>
              <a:xfrm>
                <a:off x="0" y="33764"/>
                <a:ext cx="1219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Đường nối Thẳng 5">
                <a:extLst>
                  <a:ext uri="{FF2B5EF4-FFF2-40B4-BE49-F238E27FC236}">
                    <a16:creationId xmlns:a16="http://schemas.microsoft.com/office/drawing/2014/main" xmlns="" id="{2F7D6870-9A76-217C-812B-2548ED7D1A1F}"/>
                  </a:ext>
                </a:extLst>
              </p:cNvPr>
              <p:cNvCxnSpPr>
                <a:cxnSpLocks/>
              </p:cNvCxnSpPr>
              <p:nvPr/>
            </p:nvCxnSpPr>
            <p:spPr>
              <a:xfrm flipV="1">
                <a:off x="14068"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Đường nối Thẳng 6">
                <a:extLst>
                  <a:ext uri="{FF2B5EF4-FFF2-40B4-BE49-F238E27FC236}">
                    <a16:creationId xmlns:a16="http://schemas.microsoft.com/office/drawing/2014/main" xmlns="" id="{BFB61B2D-52AD-9257-7460-4D37C7E4F13C}"/>
                  </a:ext>
                </a:extLst>
              </p:cNvPr>
              <p:cNvCxnSpPr/>
              <p:nvPr/>
            </p:nvCxnSpPr>
            <p:spPr>
              <a:xfrm>
                <a:off x="-14068" y="6858000"/>
                <a:ext cx="1219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36" name="Đường nối Thẳng 3">
              <a:extLst>
                <a:ext uri="{FF2B5EF4-FFF2-40B4-BE49-F238E27FC236}">
                  <a16:creationId xmlns:a16="http://schemas.microsoft.com/office/drawing/2014/main" xmlns="" id="{83754B7E-3112-981B-67A7-F9F7037654AE}"/>
                </a:ext>
              </a:extLst>
            </p:cNvPr>
            <p:cNvCxnSpPr>
              <a:cxnSpLocks/>
            </p:cNvCxnSpPr>
            <p:nvPr/>
          </p:nvCxnSpPr>
          <p:spPr>
            <a:xfrm flipV="1">
              <a:off x="12149796" y="33766"/>
              <a:ext cx="0" cy="682423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xmlns="" id="{3B9713C3-CF19-FF95-43EA-9B4FC08B5E63}"/>
              </a:ext>
            </a:extLst>
          </p:cNvPr>
          <p:cNvGrpSpPr/>
          <p:nvPr/>
        </p:nvGrpSpPr>
        <p:grpSpPr>
          <a:xfrm>
            <a:off x="3034240" y="3377648"/>
            <a:ext cx="5851791" cy="741227"/>
            <a:chOff x="3059294" y="1671761"/>
            <a:chExt cx="5851791" cy="741227"/>
          </a:xfrm>
        </p:grpSpPr>
        <p:grpSp>
          <p:nvGrpSpPr>
            <p:cNvPr id="44" name="Group 43">
              <a:extLst>
                <a:ext uri="{FF2B5EF4-FFF2-40B4-BE49-F238E27FC236}">
                  <a16:creationId xmlns:a16="http://schemas.microsoft.com/office/drawing/2014/main" xmlns="" id="{453726F1-7B63-083B-20C8-597DE4F64C98}"/>
                </a:ext>
              </a:extLst>
            </p:cNvPr>
            <p:cNvGrpSpPr/>
            <p:nvPr/>
          </p:nvGrpSpPr>
          <p:grpSpPr>
            <a:xfrm>
              <a:off x="3059294" y="1671761"/>
              <a:ext cx="5851791" cy="741227"/>
              <a:chOff x="3250006" y="1631856"/>
              <a:chExt cx="5851791" cy="741227"/>
            </a:xfrm>
            <a:solidFill>
              <a:srgbClr val="03954A"/>
            </a:solidFill>
          </p:grpSpPr>
          <p:sp>
            <p:nvSpPr>
              <p:cNvPr id="45" name="Rectangle 44">
                <a:extLst>
                  <a:ext uri="{FF2B5EF4-FFF2-40B4-BE49-F238E27FC236}">
                    <a16:creationId xmlns:a16="http://schemas.microsoft.com/office/drawing/2014/main" xmlns="" id="{CFB8F22A-3813-3DCD-7B93-09F34E0B253A}"/>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6" name="Oval 45">
                <a:extLst>
                  <a:ext uri="{FF2B5EF4-FFF2-40B4-BE49-F238E27FC236}">
                    <a16:creationId xmlns:a16="http://schemas.microsoft.com/office/drawing/2014/main" xmlns="" id="{C0B58BCB-51A2-78EC-ECDE-852696725C9E}"/>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7" name="Hình chữ nhật 56">
              <a:extLst>
                <a:ext uri="{FF2B5EF4-FFF2-40B4-BE49-F238E27FC236}">
                  <a16:creationId xmlns:a16="http://schemas.microsoft.com/office/drawing/2014/main" xmlns="" id="{EB002D26-6218-044D-FE2C-CAFA954E517E}"/>
                </a:ext>
              </a:extLst>
            </p:cNvPr>
            <p:cNvSpPr/>
            <p:nvPr/>
          </p:nvSpPr>
          <p:spPr>
            <a:xfrm>
              <a:off x="3503923" y="1704924"/>
              <a:ext cx="5170396" cy="64633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rPr>
                <a:t>Là cơ sở tự nhiên của quá trình sản xuất. Sự giàu có về tài nguyên thiên nhiên tạo lợi thế cho sự phát triển.</a:t>
              </a:r>
              <a:endParaRPr kumimoji="0" lang="en-US"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endParaRPr>
            </a:p>
          </p:txBody>
        </p:sp>
      </p:grpSp>
      <p:grpSp>
        <p:nvGrpSpPr>
          <p:cNvPr id="60" name="Group 59">
            <a:extLst>
              <a:ext uri="{FF2B5EF4-FFF2-40B4-BE49-F238E27FC236}">
                <a16:creationId xmlns:a16="http://schemas.microsoft.com/office/drawing/2014/main" xmlns="" id="{EFF067FE-6147-7727-EA2E-A215AE22935E}"/>
              </a:ext>
            </a:extLst>
          </p:cNvPr>
          <p:cNvGrpSpPr/>
          <p:nvPr/>
        </p:nvGrpSpPr>
        <p:grpSpPr>
          <a:xfrm>
            <a:off x="3009035" y="759011"/>
            <a:ext cx="5851791" cy="741227"/>
            <a:chOff x="3034241" y="2501407"/>
            <a:chExt cx="5851791" cy="741227"/>
          </a:xfrm>
        </p:grpSpPr>
        <p:grpSp>
          <p:nvGrpSpPr>
            <p:cNvPr id="49" name="Group 48">
              <a:extLst>
                <a:ext uri="{FF2B5EF4-FFF2-40B4-BE49-F238E27FC236}">
                  <a16:creationId xmlns:a16="http://schemas.microsoft.com/office/drawing/2014/main" xmlns="" id="{DDC4C01F-7D97-9D85-CEAC-7B1DE082B194}"/>
                </a:ext>
              </a:extLst>
            </p:cNvPr>
            <p:cNvGrpSpPr/>
            <p:nvPr/>
          </p:nvGrpSpPr>
          <p:grpSpPr>
            <a:xfrm>
              <a:off x="3034241" y="2501407"/>
              <a:ext cx="5851791" cy="741227"/>
              <a:chOff x="3250006" y="1631856"/>
              <a:chExt cx="5851791" cy="741227"/>
            </a:xfrm>
            <a:solidFill>
              <a:srgbClr val="03954A"/>
            </a:solidFill>
          </p:grpSpPr>
          <p:sp>
            <p:nvSpPr>
              <p:cNvPr id="50" name="Rectangle 49">
                <a:extLst>
                  <a:ext uri="{FF2B5EF4-FFF2-40B4-BE49-F238E27FC236}">
                    <a16:creationId xmlns:a16="http://schemas.microsoft.com/office/drawing/2014/main" xmlns="" id="{1C208217-F773-BEC4-7D3D-78D77E6C4C7C}"/>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1" name="Oval 50">
                <a:extLst>
                  <a:ext uri="{FF2B5EF4-FFF2-40B4-BE49-F238E27FC236}">
                    <a16:creationId xmlns:a16="http://schemas.microsoft.com/office/drawing/2014/main" xmlns="" id="{43FEC846-741E-5A70-68E1-E4596D829DFE}"/>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5" name="Hình chữ nhật 56">
              <a:extLst>
                <a:ext uri="{FF2B5EF4-FFF2-40B4-BE49-F238E27FC236}">
                  <a16:creationId xmlns:a16="http://schemas.microsoft.com/office/drawing/2014/main" xmlns="" id="{C1B06E9D-7A0A-828C-603F-5924BF9551C9}"/>
                </a:ext>
              </a:extLst>
            </p:cNvPr>
            <p:cNvSpPr/>
            <p:nvPr/>
          </p:nvSpPr>
          <p:spPr>
            <a:xfrm>
              <a:off x="3348006" y="2522257"/>
              <a:ext cx="5486421" cy="646331"/>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rPr>
                <a:t>Có vai trò quan trọng để lựa chọn chiến lược phát triển phù hợp với điều kiện cụ thể của đất nước trong từng giai đoạn</a:t>
              </a:r>
              <a:endParaRPr kumimoji="0" lang="en-US"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endParaRPr>
            </a:p>
          </p:txBody>
        </p:sp>
      </p:grpSp>
      <p:grpSp>
        <p:nvGrpSpPr>
          <p:cNvPr id="63" name="Group 62">
            <a:extLst>
              <a:ext uri="{FF2B5EF4-FFF2-40B4-BE49-F238E27FC236}">
                <a16:creationId xmlns:a16="http://schemas.microsoft.com/office/drawing/2014/main" xmlns="" id="{4E389BF2-4B4B-7E8C-2067-E3B9DABD1DA6}"/>
              </a:ext>
            </a:extLst>
          </p:cNvPr>
          <p:cNvGrpSpPr/>
          <p:nvPr/>
        </p:nvGrpSpPr>
        <p:grpSpPr>
          <a:xfrm>
            <a:off x="3034240" y="1667754"/>
            <a:ext cx="5851791" cy="741227"/>
            <a:chOff x="3009035" y="3383535"/>
            <a:chExt cx="5851791" cy="741227"/>
          </a:xfrm>
        </p:grpSpPr>
        <p:grpSp>
          <p:nvGrpSpPr>
            <p:cNvPr id="52" name="Group 51">
              <a:extLst>
                <a:ext uri="{FF2B5EF4-FFF2-40B4-BE49-F238E27FC236}">
                  <a16:creationId xmlns:a16="http://schemas.microsoft.com/office/drawing/2014/main" xmlns="" id="{3BF85E72-7892-2B06-9C5F-A7D3BA4FFA30}"/>
                </a:ext>
              </a:extLst>
            </p:cNvPr>
            <p:cNvGrpSpPr/>
            <p:nvPr/>
          </p:nvGrpSpPr>
          <p:grpSpPr>
            <a:xfrm>
              <a:off x="3009035" y="3383535"/>
              <a:ext cx="5851791" cy="741227"/>
              <a:chOff x="3250006" y="1631856"/>
              <a:chExt cx="5851791" cy="741227"/>
            </a:xfrm>
            <a:solidFill>
              <a:srgbClr val="03954A"/>
            </a:solidFill>
          </p:grpSpPr>
          <p:sp>
            <p:nvSpPr>
              <p:cNvPr id="53" name="Rectangle 52">
                <a:extLst>
                  <a:ext uri="{FF2B5EF4-FFF2-40B4-BE49-F238E27FC236}">
                    <a16:creationId xmlns:a16="http://schemas.microsoft.com/office/drawing/2014/main" xmlns="" id="{4BE31606-096F-0ADB-CA5E-78F9CE2B49A5}"/>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4" name="Oval 53">
                <a:extLst>
                  <a:ext uri="{FF2B5EF4-FFF2-40B4-BE49-F238E27FC236}">
                    <a16:creationId xmlns:a16="http://schemas.microsoft.com/office/drawing/2014/main" xmlns="" id="{DFAE1A8F-4B3C-BBE3-C4C1-1A46E5DEF298}"/>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8" name="Hình chữ nhật 56">
              <a:extLst>
                <a:ext uri="{FF2B5EF4-FFF2-40B4-BE49-F238E27FC236}">
                  <a16:creationId xmlns:a16="http://schemas.microsoft.com/office/drawing/2014/main" xmlns="" id="{07F42E99-00F8-B554-92F6-3ADB55EF33B2}"/>
                </a:ext>
              </a:extLst>
            </p:cNvPr>
            <p:cNvSpPr/>
            <p:nvPr/>
          </p:nvSpPr>
          <p:spPr>
            <a:xfrm>
              <a:off x="3330948" y="3429599"/>
              <a:ext cx="5148874"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rPr>
                <a:t>Có vai trò quyết định đối với sự phát triển kinh tê của một lãnh thổ</a:t>
              </a:r>
              <a:endParaRPr kumimoji="0" lang="en-US"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endParaRPr>
            </a:p>
          </p:txBody>
        </p:sp>
      </p:grpSp>
      <p:grpSp>
        <p:nvGrpSpPr>
          <p:cNvPr id="64" name="Group 63">
            <a:extLst>
              <a:ext uri="{FF2B5EF4-FFF2-40B4-BE49-F238E27FC236}">
                <a16:creationId xmlns:a16="http://schemas.microsoft.com/office/drawing/2014/main" xmlns="" id="{9DF7E946-C0A9-F965-0A6E-DCC7F1DE8BBA}"/>
              </a:ext>
            </a:extLst>
          </p:cNvPr>
          <p:cNvGrpSpPr/>
          <p:nvPr/>
        </p:nvGrpSpPr>
        <p:grpSpPr>
          <a:xfrm>
            <a:off x="3034240" y="2531504"/>
            <a:ext cx="5944969" cy="741227"/>
            <a:chOff x="3009035" y="4240288"/>
            <a:chExt cx="5944969" cy="741227"/>
          </a:xfrm>
        </p:grpSpPr>
        <p:grpSp>
          <p:nvGrpSpPr>
            <p:cNvPr id="56" name="Group 55">
              <a:extLst>
                <a:ext uri="{FF2B5EF4-FFF2-40B4-BE49-F238E27FC236}">
                  <a16:creationId xmlns:a16="http://schemas.microsoft.com/office/drawing/2014/main" xmlns="" id="{609928E4-61F6-CDE7-2D55-896FA1C67B50}"/>
                </a:ext>
              </a:extLst>
            </p:cNvPr>
            <p:cNvGrpSpPr/>
            <p:nvPr/>
          </p:nvGrpSpPr>
          <p:grpSpPr>
            <a:xfrm>
              <a:off x="3009035" y="4240288"/>
              <a:ext cx="5851791" cy="741227"/>
              <a:chOff x="3250006" y="1631856"/>
              <a:chExt cx="5851791" cy="741227"/>
            </a:xfrm>
            <a:solidFill>
              <a:srgbClr val="03954A"/>
            </a:solidFill>
          </p:grpSpPr>
          <p:sp>
            <p:nvSpPr>
              <p:cNvPr id="57" name="Rectangle 56">
                <a:extLst>
                  <a:ext uri="{FF2B5EF4-FFF2-40B4-BE49-F238E27FC236}">
                    <a16:creationId xmlns:a16="http://schemas.microsoft.com/office/drawing/2014/main" xmlns="" id="{4F8451FD-DDEB-7CDF-DB03-1B29000A4E82}"/>
                  </a:ext>
                </a:extLst>
              </p:cNvPr>
              <p:cNvSpPr/>
              <p:nvPr/>
            </p:nvSpPr>
            <p:spPr>
              <a:xfrm>
                <a:off x="3381086" y="1631856"/>
                <a:ext cx="5720711" cy="7412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8" name="Oval 57">
                <a:extLst>
                  <a:ext uri="{FF2B5EF4-FFF2-40B4-BE49-F238E27FC236}">
                    <a16:creationId xmlns:a16="http://schemas.microsoft.com/office/drawing/2014/main" xmlns="" id="{969C7AEA-58BE-BDAC-BB9D-21FF34E8CFDD}"/>
                  </a:ext>
                </a:extLst>
              </p:cNvPr>
              <p:cNvSpPr/>
              <p:nvPr/>
            </p:nvSpPr>
            <p:spPr>
              <a:xfrm>
                <a:off x="3250006" y="1864625"/>
                <a:ext cx="262160" cy="2154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9" name="Hình chữ nhật 56">
              <a:extLst>
                <a:ext uri="{FF2B5EF4-FFF2-40B4-BE49-F238E27FC236}">
                  <a16:creationId xmlns:a16="http://schemas.microsoft.com/office/drawing/2014/main" xmlns="" id="{A0B4C4D3-3E78-6632-A15F-6436CDEA37C0}"/>
                </a:ext>
              </a:extLst>
            </p:cNvPr>
            <p:cNvSpPr/>
            <p:nvPr/>
          </p:nvSpPr>
          <p:spPr>
            <a:xfrm>
              <a:off x="3009035" y="4247683"/>
              <a:ext cx="5944969"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1800" b="1" kern="1200">
                  <a:solidFill>
                    <a:prstClr val="white"/>
                  </a:solidFill>
                  <a:latin typeface="#9Slide05 GeosansLight" panose="02000603020000020003" pitchFamily="2" charset="0"/>
                  <a:ea typeface="+mn-ea"/>
                  <a:cs typeface="+mn-cs"/>
                </a:rPr>
                <a:t>T</a:t>
              </a:r>
              <a:r>
                <a:rPr kumimoji="0" lang="vi-VN"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rPr>
                <a:t>ạo nên sức mạnh cho sự phát triển KT đặc biệt trong nền KT tri thức và xu hướng hợp tác hóa , quốc tế hóa ngày càng mở rộng</a:t>
              </a:r>
              <a:endParaRPr kumimoji="0" lang="en-US" sz="1800" b="1" i="0" u="none" strike="noStrike" kern="1200" cap="none" spc="0" normalizeH="0" baseline="0" noProof="0">
                <a:ln>
                  <a:noFill/>
                </a:ln>
                <a:solidFill>
                  <a:prstClr val="white"/>
                </a:solidFill>
                <a:effectLst/>
                <a:uLnTx/>
                <a:uFillTx/>
                <a:latin typeface="#9Slide05 GeosansLight" panose="02000603020000020003" pitchFamily="2" charset="0"/>
                <a:ea typeface="+mn-ea"/>
                <a:cs typeface="+mn-cs"/>
              </a:endParaRPr>
            </a:p>
          </p:txBody>
        </p:sp>
      </p:grpSp>
    </p:spTree>
    <p:extLst>
      <p:ext uri="{BB962C8B-B14F-4D97-AF65-F5344CB8AC3E}">
        <p14:creationId xmlns:p14="http://schemas.microsoft.com/office/powerpoint/2010/main" val="770885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000" fill="hold"/>
                                        <p:tgtEl>
                                          <p:spTgt spid="27"/>
                                        </p:tgtEl>
                                        <p:attrNameLst>
                                          <p:attrName>ppt_w</p:attrName>
                                        </p:attrNameLst>
                                      </p:cBhvr>
                                      <p:tavLst>
                                        <p:tav tm="0">
                                          <p:val>
                                            <p:fltVal val="0"/>
                                          </p:val>
                                        </p:tav>
                                        <p:tav tm="100000">
                                          <p:val>
                                            <p:strVal val="#ppt_w"/>
                                          </p:val>
                                        </p:tav>
                                      </p:tavLst>
                                    </p:anim>
                                    <p:anim calcmode="lin" valueType="num">
                                      <p:cBhvr>
                                        <p:cTn id="26" dur="1000" fill="hold"/>
                                        <p:tgtEl>
                                          <p:spTgt spid="27"/>
                                        </p:tgtEl>
                                        <p:attrNameLst>
                                          <p:attrName>ppt_h</p:attrName>
                                        </p:attrNameLst>
                                      </p:cBhvr>
                                      <p:tavLst>
                                        <p:tav tm="0">
                                          <p:val>
                                            <p:fltVal val="0"/>
                                          </p:val>
                                        </p:tav>
                                        <p:tav tm="100000">
                                          <p:val>
                                            <p:strVal val="#ppt_h"/>
                                          </p:val>
                                        </p:tav>
                                      </p:tavLst>
                                    </p:anim>
                                    <p:anim calcmode="lin" valueType="num">
                                      <p:cBhvr>
                                        <p:cTn id="27" dur="1000" fill="hold"/>
                                        <p:tgtEl>
                                          <p:spTgt spid="27"/>
                                        </p:tgtEl>
                                        <p:attrNameLst>
                                          <p:attrName>style.rotation</p:attrName>
                                        </p:attrNameLst>
                                      </p:cBhvr>
                                      <p:tavLst>
                                        <p:tav tm="0">
                                          <p:val>
                                            <p:fltVal val="90"/>
                                          </p:val>
                                        </p:tav>
                                        <p:tav tm="100000">
                                          <p:val>
                                            <p:fltVal val="0"/>
                                          </p:val>
                                        </p:tav>
                                      </p:tavLst>
                                    </p:anim>
                                    <p:animEffect transition="in" filter="fade">
                                      <p:cBhvr>
                                        <p:cTn id="28" dur="1000"/>
                                        <p:tgtEl>
                                          <p:spTgt spid="27"/>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1000" fill="hold"/>
                                        <p:tgtEl>
                                          <p:spTgt spid="60"/>
                                        </p:tgtEl>
                                        <p:attrNameLst>
                                          <p:attrName>ppt_w</p:attrName>
                                        </p:attrNameLst>
                                      </p:cBhvr>
                                      <p:tavLst>
                                        <p:tav tm="0">
                                          <p:val>
                                            <p:fltVal val="0"/>
                                          </p:val>
                                        </p:tav>
                                        <p:tav tm="100000">
                                          <p:val>
                                            <p:strVal val="#ppt_w"/>
                                          </p:val>
                                        </p:tav>
                                      </p:tavLst>
                                    </p:anim>
                                    <p:anim calcmode="lin" valueType="num">
                                      <p:cBhvr>
                                        <p:cTn id="40" dur="1000" fill="hold"/>
                                        <p:tgtEl>
                                          <p:spTgt spid="60"/>
                                        </p:tgtEl>
                                        <p:attrNameLst>
                                          <p:attrName>ppt_h</p:attrName>
                                        </p:attrNameLst>
                                      </p:cBhvr>
                                      <p:tavLst>
                                        <p:tav tm="0">
                                          <p:val>
                                            <p:fltVal val="0"/>
                                          </p:val>
                                        </p:tav>
                                        <p:tav tm="100000">
                                          <p:val>
                                            <p:strVal val="#ppt_h"/>
                                          </p:val>
                                        </p:tav>
                                      </p:tavLst>
                                    </p:anim>
                                    <p:anim calcmode="lin" valueType="num">
                                      <p:cBhvr>
                                        <p:cTn id="41" dur="1000" fill="hold"/>
                                        <p:tgtEl>
                                          <p:spTgt spid="60"/>
                                        </p:tgtEl>
                                        <p:attrNameLst>
                                          <p:attrName>style.rotation</p:attrName>
                                        </p:attrNameLst>
                                      </p:cBhvr>
                                      <p:tavLst>
                                        <p:tav tm="0">
                                          <p:val>
                                            <p:fltVal val="90"/>
                                          </p:val>
                                        </p:tav>
                                        <p:tav tm="100000">
                                          <p:val>
                                            <p:fltVal val="0"/>
                                          </p:val>
                                        </p:tav>
                                      </p:tavLst>
                                    </p:anim>
                                    <p:animEffect transition="in" filter="fade">
                                      <p:cBhvr>
                                        <p:cTn id="42" dur="1000"/>
                                        <p:tgtEl>
                                          <p:spTgt spid="60"/>
                                        </p:tgtEl>
                                      </p:cBhvr>
                                    </p:animEffect>
                                  </p:childTnLst>
                                </p:cTn>
                              </p:par>
                              <p:par>
                                <p:cTn id="43" presetID="3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p:cTn id="45" dur="1000" fill="hold"/>
                                        <p:tgtEl>
                                          <p:spTgt spid="63"/>
                                        </p:tgtEl>
                                        <p:attrNameLst>
                                          <p:attrName>ppt_w</p:attrName>
                                        </p:attrNameLst>
                                      </p:cBhvr>
                                      <p:tavLst>
                                        <p:tav tm="0">
                                          <p:val>
                                            <p:fltVal val="0"/>
                                          </p:val>
                                        </p:tav>
                                        <p:tav tm="100000">
                                          <p:val>
                                            <p:strVal val="#ppt_w"/>
                                          </p:val>
                                        </p:tav>
                                      </p:tavLst>
                                    </p:anim>
                                    <p:anim calcmode="lin" valueType="num">
                                      <p:cBhvr>
                                        <p:cTn id="46" dur="1000" fill="hold"/>
                                        <p:tgtEl>
                                          <p:spTgt spid="63"/>
                                        </p:tgtEl>
                                        <p:attrNameLst>
                                          <p:attrName>ppt_h</p:attrName>
                                        </p:attrNameLst>
                                      </p:cBhvr>
                                      <p:tavLst>
                                        <p:tav tm="0">
                                          <p:val>
                                            <p:fltVal val="0"/>
                                          </p:val>
                                        </p:tav>
                                        <p:tav tm="100000">
                                          <p:val>
                                            <p:strVal val="#ppt_h"/>
                                          </p:val>
                                        </p:tav>
                                      </p:tavLst>
                                    </p:anim>
                                    <p:anim calcmode="lin" valueType="num">
                                      <p:cBhvr>
                                        <p:cTn id="47" dur="1000" fill="hold"/>
                                        <p:tgtEl>
                                          <p:spTgt spid="63"/>
                                        </p:tgtEl>
                                        <p:attrNameLst>
                                          <p:attrName>style.rotation</p:attrName>
                                        </p:attrNameLst>
                                      </p:cBhvr>
                                      <p:tavLst>
                                        <p:tav tm="0">
                                          <p:val>
                                            <p:fltVal val="90"/>
                                          </p:val>
                                        </p:tav>
                                        <p:tav tm="100000">
                                          <p:val>
                                            <p:fltVal val="0"/>
                                          </p:val>
                                        </p:tav>
                                      </p:tavLst>
                                    </p:anim>
                                    <p:animEffect transition="in" filter="fade">
                                      <p:cBhvr>
                                        <p:cTn id="48" dur="1000"/>
                                        <p:tgtEl>
                                          <p:spTgt spid="63"/>
                                        </p:tgtEl>
                                      </p:cBhvr>
                                    </p:animEffect>
                                  </p:childTnLst>
                                </p:cTn>
                              </p:par>
                              <p:par>
                                <p:cTn id="49" presetID="3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p:cTn id="51" dur="1000" fill="hold"/>
                                        <p:tgtEl>
                                          <p:spTgt spid="64"/>
                                        </p:tgtEl>
                                        <p:attrNameLst>
                                          <p:attrName>ppt_w</p:attrName>
                                        </p:attrNameLst>
                                      </p:cBhvr>
                                      <p:tavLst>
                                        <p:tav tm="0">
                                          <p:val>
                                            <p:fltVal val="0"/>
                                          </p:val>
                                        </p:tav>
                                        <p:tav tm="100000">
                                          <p:val>
                                            <p:strVal val="#ppt_w"/>
                                          </p:val>
                                        </p:tav>
                                      </p:tavLst>
                                    </p:anim>
                                    <p:anim calcmode="lin" valueType="num">
                                      <p:cBhvr>
                                        <p:cTn id="52" dur="1000" fill="hold"/>
                                        <p:tgtEl>
                                          <p:spTgt spid="64"/>
                                        </p:tgtEl>
                                        <p:attrNameLst>
                                          <p:attrName>ppt_h</p:attrName>
                                        </p:attrNameLst>
                                      </p:cBhvr>
                                      <p:tavLst>
                                        <p:tav tm="0">
                                          <p:val>
                                            <p:fltVal val="0"/>
                                          </p:val>
                                        </p:tav>
                                        <p:tav tm="100000">
                                          <p:val>
                                            <p:strVal val="#ppt_h"/>
                                          </p:val>
                                        </p:tav>
                                      </p:tavLst>
                                    </p:anim>
                                    <p:anim calcmode="lin" valueType="num">
                                      <p:cBhvr>
                                        <p:cTn id="53" dur="1000" fill="hold"/>
                                        <p:tgtEl>
                                          <p:spTgt spid="64"/>
                                        </p:tgtEl>
                                        <p:attrNameLst>
                                          <p:attrName>style.rotation</p:attrName>
                                        </p:attrNameLst>
                                      </p:cBhvr>
                                      <p:tavLst>
                                        <p:tav tm="0">
                                          <p:val>
                                            <p:fltVal val="90"/>
                                          </p:val>
                                        </p:tav>
                                        <p:tav tm="100000">
                                          <p:val>
                                            <p:fltVal val="0"/>
                                          </p:val>
                                        </p:tav>
                                      </p:tavLst>
                                    </p:anim>
                                    <p:animEffect transition="in" filter="fade">
                                      <p:cBhvr>
                                        <p:cTn id="54" dur="1000"/>
                                        <p:tgtEl>
                                          <p:spTgt spid="64"/>
                                        </p:tgtEl>
                                      </p:cBhvr>
                                    </p:animEffect>
                                  </p:childTnLst>
                                </p:cTn>
                              </p:par>
                              <p:par>
                                <p:cTn id="55" presetID="31"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p:cTn id="57" dur="1000" fill="hold"/>
                                        <p:tgtEl>
                                          <p:spTgt spid="61"/>
                                        </p:tgtEl>
                                        <p:attrNameLst>
                                          <p:attrName>ppt_w</p:attrName>
                                        </p:attrNameLst>
                                      </p:cBhvr>
                                      <p:tavLst>
                                        <p:tav tm="0">
                                          <p:val>
                                            <p:fltVal val="0"/>
                                          </p:val>
                                        </p:tav>
                                        <p:tav tm="100000">
                                          <p:val>
                                            <p:strVal val="#ppt_w"/>
                                          </p:val>
                                        </p:tav>
                                      </p:tavLst>
                                    </p:anim>
                                    <p:anim calcmode="lin" valueType="num">
                                      <p:cBhvr>
                                        <p:cTn id="58" dur="1000" fill="hold"/>
                                        <p:tgtEl>
                                          <p:spTgt spid="61"/>
                                        </p:tgtEl>
                                        <p:attrNameLst>
                                          <p:attrName>ppt_h</p:attrName>
                                        </p:attrNameLst>
                                      </p:cBhvr>
                                      <p:tavLst>
                                        <p:tav tm="0">
                                          <p:val>
                                            <p:fltVal val="0"/>
                                          </p:val>
                                        </p:tav>
                                        <p:tav tm="100000">
                                          <p:val>
                                            <p:strVal val="#ppt_h"/>
                                          </p:val>
                                        </p:tav>
                                      </p:tavLst>
                                    </p:anim>
                                    <p:anim calcmode="lin" valueType="num">
                                      <p:cBhvr>
                                        <p:cTn id="59" dur="1000" fill="hold"/>
                                        <p:tgtEl>
                                          <p:spTgt spid="61"/>
                                        </p:tgtEl>
                                        <p:attrNameLst>
                                          <p:attrName>style.rotation</p:attrName>
                                        </p:attrNameLst>
                                      </p:cBhvr>
                                      <p:tavLst>
                                        <p:tav tm="0">
                                          <p:val>
                                            <p:fltVal val="90"/>
                                          </p:val>
                                        </p:tav>
                                        <p:tav tm="100000">
                                          <p:val>
                                            <p:fltVal val="0"/>
                                          </p:val>
                                        </p:tav>
                                      </p:tavLst>
                                    </p:anim>
                                    <p:animEffect transition="in" filter="fade">
                                      <p:cBhvr>
                                        <p:cTn id="60" dur="1000"/>
                                        <p:tgtEl>
                                          <p:spTgt spid="61"/>
                                        </p:tgtEl>
                                      </p:cBhvr>
                                    </p:animEffect>
                                  </p:childTnLst>
                                </p:cTn>
                              </p:par>
                              <p:par>
                                <p:cTn id="61" presetID="31" presetClass="entr" presetSubtype="0"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p:cTn id="63" dur="1000" fill="hold"/>
                                        <p:tgtEl>
                                          <p:spTgt spid="62"/>
                                        </p:tgtEl>
                                        <p:attrNameLst>
                                          <p:attrName>ppt_w</p:attrName>
                                        </p:attrNameLst>
                                      </p:cBhvr>
                                      <p:tavLst>
                                        <p:tav tm="0">
                                          <p:val>
                                            <p:fltVal val="0"/>
                                          </p:val>
                                        </p:tav>
                                        <p:tav tm="100000">
                                          <p:val>
                                            <p:strVal val="#ppt_w"/>
                                          </p:val>
                                        </p:tav>
                                      </p:tavLst>
                                    </p:anim>
                                    <p:anim calcmode="lin" valueType="num">
                                      <p:cBhvr>
                                        <p:cTn id="64" dur="1000" fill="hold"/>
                                        <p:tgtEl>
                                          <p:spTgt spid="62"/>
                                        </p:tgtEl>
                                        <p:attrNameLst>
                                          <p:attrName>ppt_h</p:attrName>
                                        </p:attrNameLst>
                                      </p:cBhvr>
                                      <p:tavLst>
                                        <p:tav tm="0">
                                          <p:val>
                                            <p:fltVal val="0"/>
                                          </p:val>
                                        </p:tav>
                                        <p:tav tm="100000">
                                          <p:val>
                                            <p:strVal val="#ppt_h"/>
                                          </p:val>
                                        </p:tav>
                                      </p:tavLst>
                                    </p:anim>
                                    <p:anim calcmode="lin" valueType="num">
                                      <p:cBhvr>
                                        <p:cTn id="65" dur="1000" fill="hold"/>
                                        <p:tgtEl>
                                          <p:spTgt spid="62"/>
                                        </p:tgtEl>
                                        <p:attrNameLst>
                                          <p:attrName>style.rotation</p:attrName>
                                        </p:attrNameLst>
                                      </p:cBhvr>
                                      <p:tavLst>
                                        <p:tav tm="0">
                                          <p:val>
                                            <p:fltVal val="90"/>
                                          </p:val>
                                        </p:tav>
                                        <p:tav tm="100000">
                                          <p:val>
                                            <p:fltVal val="0"/>
                                          </p:val>
                                        </p:tav>
                                      </p:tavLst>
                                    </p:anim>
                                    <p:animEffect transition="in" filter="fade">
                                      <p:cBhvr>
                                        <p:cTn id="6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B07A8CFE-EE3A-47E8-BB90-7A960726CB90}"/>
              </a:ext>
            </a:extLst>
          </p:cNvPr>
          <p:cNvGrpSpPr/>
          <p:nvPr/>
        </p:nvGrpSpPr>
        <p:grpSpPr>
          <a:xfrm>
            <a:off x="0" y="-10551"/>
            <a:ext cx="9154551" cy="5143500"/>
            <a:chOff x="-14068" y="0"/>
            <a:chExt cx="12206068" cy="6858000"/>
          </a:xfrm>
        </p:grpSpPr>
        <p:grpSp>
          <p:nvGrpSpPr>
            <p:cNvPr id="3" name="Nhóm 2">
              <a:extLst>
                <a:ext uri="{FF2B5EF4-FFF2-40B4-BE49-F238E27FC236}">
                  <a16:creationId xmlns:a16="http://schemas.microsoft.com/office/drawing/2014/main" xmlns="" id="{9D004946-4B83-46C3-A0E8-954C8CC0880C}"/>
                </a:ext>
              </a:extLst>
            </p:cNvPr>
            <p:cNvGrpSpPr/>
            <p:nvPr/>
          </p:nvGrpSpPr>
          <p:grpSpPr>
            <a:xfrm>
              <a:off x="-14068" y="0"/>
              <a:ext cx="12206068" cy="6858000"/>
              <a:chOff x="-14068" y="0"/>
              <a:chExt cx="12206068" cy="6858000"/>
            </a:xfrm>
          </p:grpSpPr>
          <p:cxnSp>
            <p:nvCxnSpPr>
              <p:cNvPr id="5" name="Đường nối Thẳng 4">
                <a:extLst>
                  <a:ext uri="{FF2B5EF4-FFF2-40B4-BE49-F238E27FC236}">
                    <a16:creationId xmlns:a16="http://schemas.microsoft.com/office/drawing/2014/main" xmlns="" id="{913841ED-199D-47C9-89B7-2E18F0D4373B}"/>
                  </a:ext>
                </a:extLst>
              </p:cNvPr>
              <p:cNvCxnSpPr/>
              <p:nvPr/>
            </p:nvCxnSpPr>
            <p:spPr>
              <a:xfrm>
                <a:off x="0" y="33764"/>
                <a:ext cx="1219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xmlns="" id="{DEE51578-1040-41F7-9C28-73AE412916CB}"/>
                  </a:ext>
                </a:extLst>
              </p:cNvPr>
              <p:cNvCxnSpPr>
                <a:cxnSpLocks/>
              </p:cNvCxnSpPr>
              <p:nvPr/>
            </p:nvCxnSpPr>
            <p:spPr>
              <a:xfrm flipV="1">
                <a:off x="14068"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Đường nối Thẳng 6">
                <a:extLst>
                  <a:ext uri="{FF2B5EF4-FFF2-40B4-BE49-F238E27FC236}">
                    <a16:creationId xmlns:a16="http://schemas.microsoft.com/office/drawing/2014/main" xmlns="" id="{6502F9B4-0AF8-4BBC-9C6E-6E1B56C88998}"/>
                  </a:ext>
                </a:extLst>
              </p:cNvPr>
              <p:cNvCxnSpPr/>
              <p:nvPr/>
            </p:nvCxnSpPr>
            <p:spPr>
              <a:xfrm>
                <a:off x="-14068" y="6858000"/>
                <a:ext cx="1219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4" name="Đường nối Thẳng 3">
              <a:extLst>
                <a:ext uri="{FF2B5EF4-FFF2-40B4-BE49-F238E27FC236}">
                  <a16:creationId xmlns:a16="http://schemas.microsoft.com/office/drawing/2014/main" xmlns="" id="{00F2522D-CF5A-41A1-8580-634632306D00}"/>
                </a:ext>
              </a:extLst>
            </p:cNvPr>
            <p:cNvCxnSpPr>
              <a:cxnSpLocks/>
            </p:cNvCxnSpPr>
            <p:nvPr/>
          </p:nvCxnSpPr>
          <p:spPr>
            <a:xfrm flipV="1">
              <a:off x="12149796" y="33766"/>
              <a:ext cx="0" cy="682423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 name="Nhóm 19">
            <a:extLst>
              <a:ext uri="{FF2B5EF4-FFF2-40B4-BE49-F238E27FC236}">
                <a16:creationId xmlns:a16="http://schemas.microsoft.com/office/drawing/2014/main" xmlns="" id="{C90BC0B0-3912-4AED-B010-F31194E14B20}"/>
              </a:ext>
            </a:extLst>
          </p:cNvPr>
          <p:cNvGrpSpPr/>
          <p:nvPr/>
        </p:nvGrpSpPr>
        <p:grpSpPr>
          <a:xfrm>
            <a:off x="5370510" y="313893"/>
            <a:ext cx="3773491" cy="1805875"/>
            <a:chOff x="7022246" y="383445"/>
            <a:chExt cx="5031321" cy="2407833"/>
          </a:xfrm>
        </p:grpSpPr>
        <p:pic>
          <p:nvPicPr>
            <p:cNvPr id="11" name="Hình ảnh 10">
              <a:extLst>
                <a:ext uri="{FF2B5EF4-FFF2-40B4-BE49-F238E27FC236}">
                  <a16:creationId xmlns:a16="http://schemas.microsoft.com/office/drawing/2014/main" xmlns="" id="{4EE93918-B550-4210-91FF-C6D053376D72}"/>
                </a:ext>
              </a:extLst>
            </p:cNvPr>
            <p:cNvPicPr>
              <a:picLocks noChangeAspect="1"/>
            </p:cNvPicPr>
            <p:nvPr/>
          </p:nvPicPr>
          <p:blipFill>
            <a:blip r:embed="rId2"/>
            <a:stretch>
              <a:fillRect/>
            </a:stretch>
          </p:blipFill>
          <p:spPr>
            <a:xfrm>
              <a:off x="7022246" y="480118"/>
              <a:ext cx="1871591" cy="2153505"/>
            </a:xfrm>
            <a:prstGeom prst="rect">
              <a:avLst/>
            </a:prstGeom>
          </p:spPr>
        </p:pic>
        <p:pic>
          <p:nvPicPr>
            <p:cNvPr id="17" name="Hình ảnh 16">
              <a:extLst>
                <a:ext uri="{FF2B5EF4-FFF2-40B4-BE49-F238E27FC236}">
                  <a16:creationId xmlns:a16="http://schemas.microsoft.com/office/drawing/2014/main" xmlns="" id="{3745CD7E-8F21-4BD4-849A-6297F3E162DB}"/>
                </a:ext>
              </a:extLst>
            </p:cNvPr>
            <p:cNvPicPr>
              <a:picLocks noChangeAspect="1"/>
            </p:cNvPicPr>
            <p:nvPr/>
          </p:nvPicPr>
          <p:blipFill>
            <a:blip r:embed="rId3"/>
            <a:stretch>
              <a:fillRect/>
            </a:stretch>
          </p:blipFill>
          <p:spPr>
            <a:xfrm>
              <a:off x="9700808" y="383445"/>
              <a:ext cx="2177246" cy="1440941"/>
            </a:xfrm>
            <a:prstGeom prst="rect">
              <a:avLst/>
            </a:prstGeom>
          </p:spPr>
        </p:pic>
        <p:sp>
          <p:nvSpPr>
            <p:cNvPr id="18" name="Hộp Văn bản 17">
              <a:extLst>
                <a:ext uri="{FF2B5EF4-FFF2-40B4-BE49-F238E27FC236}">
                  <a16:creationId xmlns:a16="http://schemas.microsoft.com/office/drawing/2014/main" xmlns="" id="{A89A9838-7434-4EC5-90AA-03C82C56A04D}"/>
                </a:ext>
              </a:extLst>
            </p:cNvPr>
            <p:cNvSpPr txBox="1"/>
            <p:nvPr/>
          </p:nvSpPr>
          <p:spPr>
            <a:xfrm>
              <a:off x="9728943" y="1806393"/>
              <a:ext cx="2324624" cy="984885"/>
            </a:xfrm>
            <a:prstGeom prst="rect">
              <a:avLst/>
            </a:prstGeom>
            <a:noFill/>
          </p:spPr>
          <p:txBody>
            <a:bodyPr wrap="square" rtlCol="0">
              <a:spAutoFit/>
            </a:bodyPr>
            <a:lstStyle/>
            <a:p>
              <a:pPr algn="ctr"/>
              <a:r>
                <a:rPr lang="en-US" sz="2100" b="1">
                  <a:solidFill>
                    <a:srgbClr val="2939FF"/>
                  </a:solidFill>
                  <a:latin typeface="#9Slide05 GeosansLight" panose="02000603020000020003" pitchFamily="2" charset="0"/>
                </a:rPr>
                <a:t>CN khai thác dầu khí</a:t>
              </a:r>
            </a:p>
          </p:txBody>
        </p:sp>
        <p:sp>
          <p:nvSpPr>
            <p:cNvPr id="19" name="Mũi tên: Phải Có Khía 18">
              <a:extLst>
                <a:ext uri="{FF2B5EF4-FFF2-40B4-BE49-F238E27FC236}">
                  <a16:creationId xmlns:a16="http://schemas.microsoft.com/office/drawing/2014/main" xmlns="" id="{A206C7BE-6C0D-4FEA-B750-F34C953DA988}"/>
                </a:ext>
              </a:extLst>
            </p:cNvPr>
            <p:cNvSpPr/>
            <p:nvPr/>
          </p:nvSpPr>
          <p:spPr>
            <a:xfrm>
              <a:off x="9048466" y="1323833"/>
              <a:ext cx="476829" cy="354841"/>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30" name="Nhóm 29">
            <a:extLst>
              <a:ext uri="{FF2B5EF4-FFF2-40B4-BE49-F238E27FC236}">
                <a16:creationId xmlns:a16="http://schemas.microsoft.com/office/drawing/2014/main" xmlns="" id="{69997168-2D91-4BE3-9116-C9387B933EB0}"/>
              </a:ext>
            </a:extLst>
          </p:cNvPr>
          <p:cNvGrpSpPr/>
          <p:nvPr/>
        </p:nvGrpSpPr>
        <p:grpSpPr>
          <a:xfrm>
            <a:off x="188001" y="258119"/>
            <a:ext cx="4880404" cy="1886137"/>
            <a:chOff x="237585" y="125778"/>
            <a:chExt cx="6507205" cy="2514848"/>
          </a:xfrm>
        </p:grpSpPr>
        <p:pic>
          <p:nvPicPr>
            <p:cNvPr id="9" name="Hình ảnh 8">
              <a:extLst>
                <a:ext uri="{FF2B5EF4-FFF2-40B4-BE49-F238E27FC236}">
                  <a16:creationId xmlns:a16="http://schemas.microsoft.com/office/drawing/2014/main" xmlns="" id="{402FDA00-2F0F-45AB-A252-770EBF37EB30}"/>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Texturizer/>
                      </a14:imgEffect>
                    </a14:imgLayer>
                  </a14:imgProps>
                </a:ext>
              </a:extLst>
            </a:blip>
            <a:srcRect l="26511"/>
            <a:stretch/>
          </p:blipFill>
          <p:spPr>
            <a:xfrm>
              <a:off x="237585" y="417284"/>
              <a:ext cx="2360188" cy="2139736"/>
            </a:xfrm>
            <a:prstGeom prst="rect">
              <a:avLst/>
            </a:prstGeom>
          </p:spPr>
        </p:pic>
        <p:pic>
          <p:nvPicPr>
            <p:cNvPr id="27" name="Hình ảnh 26">
              <a:extLst>
                <a:ext uri="{FF2B5EF4-FFF2-40B4-BE49-F238E27FC236}">
                  <a16:creationId xmlns:a16="http://schemas.microsoft.com/office/drawing/2014/main" xmlns="" id="{6CDF4690-4315-4350-84BD-87974F81337D}"/>
                </a:ext>
              </a:extLst>
            </p:cNvPr>
            <p:cNvPicPr>
              <a:picLocks noChangeAspect="1"/>
            </p:cNvPicPr>
            <p:nvPr/>
          </p:nvPicPr>
          <p:blipFill>
            <a:blip r:embed="rId6"/>
            <a:stretch>
              <a:fillRect/>
            </a:stretch>
          </p:blipFill>
          <p:spPr>
            <a:xfrm>
              <a:off x="3215843" y="125778"/>
              <a:ext cx="3298266" cy="2139735"/>
            </a:xfrm>
            <a:prstGeom prst="rect">
              <a:avLst/>
            </a:prstGeom>
          </p:spPr>
        </p:pic>
        <p:sp>
          <p:nvSpPr>
            <p:cNvPr id="28" name="Hộp Văn bản 27">
              <a:extLst>
                <a:ext uri="{FF2B5EF4-FFF2-40B4-BE49-F238E27FC236}">
                  <a16:creationId xmlns:a16="http://schemas.microsoft.com/office/drawing/2014/main" xmlns="" id="{64B3A907-FE48-43ED-8418-1F6B8E652C32}"/>
                </a:ext>
              </a:extLst>
            </p:cNvPr>
            <p:cNvSpPr txBox="1"/>
            <p:nvPr/>
          </p:nvSpPr>
          <p:spPr>
            <a:xfrm>
              <a:off x="3001258" y="2086629"/>
              <a:ext cx="3743532" cy="553997"/>
            </a:xfrm>
            <a:prstGeom prst="rect">
              <a:avLst/>
            </a:prstGeom>
            <a:noFill/>
          </p:spPr>
          <p:txBody>
            <a:bodyPr wrap="square" rtlCol="0">
              <a:spAutoFit/>
            </a:bodyPr>
            <a:lstStyle/>
            <a:p>
              <a:pPr algn="just"/>
              <a:r>
                <a:rPr lang="en-US" sz="2100" b="1">
                  <a:solidFill>
                    <a:srgbClr val="1A25FE"/>
                  </a:solidFill>
                  <a:latin typeface="#9Slide05 GeosansLight" panose="02000603020000020003" pitchFamily="2" charset="0"/>
                </a:rPr>
                <a:t>Phát triển nền kinh tế mở</a:t>
              </a:r>
            </a:p>
          </p:txBody>
        </p:sp>
        <p:sp>
          <p:nvSpPr>
            <p:cNvPr id="29" name="Mũi tên: Phải Có Khía 28">
              <a:extLst>
                <a:ext uri="{FF2B5EF4-FFF2-40B4-BE49-F238E27FC236}">
                  <a16:creationId xmlns:a16="http://schemas.microsoft.com/office/drawing/2014/main" xmlns="" id="{18FB94A4-FAA9-4C11-A3EF-073A36D6585F}"/>
                </a:ext>
              </a:extLst>
            </p:cNvPr>
            <p:cNvSpPr/>
            <p:nvPr/>
          </p:nvSpPr>
          <p:spPr>
            <a:xfrm>
              <a:off x="2762844" y="1350604"/>
              <a:ext cx="476829" cy="354841"/>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36" name="Nhóm 35">
            <a:extLst>
              <a:ext uri="{FF2B5EF4-FFF2-40B4-BE49-F238E27FC236}">
                <a16:creationId xmlns:a16="http://schemas.microsoft.com/office/drawing/2014/main" xmlns="" id="{A040B12D-99F6-4041-9A6D-A37637AFC1F4}"/>
              </a:ext>
            </a:extLst>
          </p:cNvPr>
          <p:cNvGrpSpPr/>
          <p:nvPr/>
        </p:nvGrpSpPr>
        <p:grpSpPr>
          <a:xfrm>
            <a:off x="188001" y="2689011"/>
            <a:ext cx="8504158" cy="1862641"/>
            <a:chOff x="348346" y="3708646"/>
            <a:chExt cx="11338877" cy="2483521"/>
          </a:xfrm>
        </p:grpSpPr>
        <p:pic>
          <p:nvPicPr>
            <p:cNvPr id="12" name="Hình ảnh 11">
              <a:extLst>
                <a:ext uri="{FF2B5EF4-FFF2-40B4-BE49-F238E27FC236}">
                  <a16:creationId xmlns:a16="http://schemas.microsoft.com/office/drawing/2014/main" xmlns="" id="{DD8EB966-6C11-4801-BB5A-7F423A8E392F}"/>
                </a:ext>
              </a:extLst>
            </p:cNvPr>
            <p:cNvPicPr>
              <a:picLocks noChangeAspect="1"/>
            </p:cNvPicPr>
            <p:nvPr/>
          </p:nvPicPr>
          <p:blipFill>
            <a:blip r:embed="rId7"/>
            <a:stretch>
              <a:fillRect/>
            </a:stretch>
          </p:blipFill>
          <p:spPr>
            <a:xfrm>
              <a:off x="348346" y="3708646"/>
              <a:ext cx="2662016" cy="1968464"/>
            </a:xfrm>
            <a:prstGeom prst="rect">
              <a:avLst/>
            </a:prstGeom>
          </p:spPr>
        </p:pic>
        <p:pic>
          <p:nvPicPr>
            <p:cNvPr id="13" name="Hình ảnh 12">
              <a:extLst>
                <a:ext uri="{FF2B5EF4-FFF2-40B4-BE49-F238E27FC236}">
                  <a16:creationId xmlns:a16="http://schemas.microsoft.com/office/drawing/2014/main" xmlns="" id="{1938155E-68BF-47A9-A9A9-3CF205AE91C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778" b="90000" l="8333" r="90000">
                          <a14:foregroundMark x1="63333" y1="7778" x2="63333" y2="7778"/>
                          <a14:foregroundMark x1="72778" y1="32778" x2="72778" y2="32778"/>
                          <a14:foregroundMark x1="40278" y1="65833" x2="40278" y2="65833"/>
                          <a14:foregroundMark x1="24167" y1="30000" x2="24167" y2="30000"/>
                          <a14:foregroundMark x1="24167" y1="31667" x2="24167" y2="31667"/>
                          <a14:foregroundMark x1="29167" y1="29167" x2="29167" y2="29167"/>
                          <a14:foregroundMark x1="36667" y1="27222" x2="36667" y2="27222"/>
                          <a14:foregroundMark x1="8333" y1="72222" x2="8333" y2="72222"/>
                          <a14:foregroundMark x1="33056" y1="24722" x2="33056" y2="24722"/>
                        </a14:backgroundRemoval>
                      </a14:imgEffect>
                    </a14:imgLayer>
                  </a14:imgProps>
                </a:ext>
              </a:extLst>
            </a:blip>
            <a:stretch>
              <a:fillRect/>
            </a:stretch>
          </p:blipFill>
          <p:spPr>
            <a:xfrm>
              <a:off x="4198040" y="3778898"/>
              <a:ext cx="1440940" cy="1440940"/>
            </a:xfrm>
            <a:prstGeom prst="rect">
              <a:avLst/>
            </a:prstGeom>
          </p:spPr>
        </p:pic>
        <p:pic>
          <p:nvPicPr>
            <p:cNvPr id="15" name="Hình ảnh 14">
              <a:extLst>
                <a:ext uri="{FF2B5EF4-FFF2-40B4-BE49-F238E27FC236}">
                  <a16:creationId xmlns:a16="http://schemas.microsoft.com/office/drawing/2014/main" xmlns="" id="{EC8B727F-9817-497A-B7EC-0F6F19D5C24D}"/>
                </a:ext>
              </a:extLst>
            </p:cNvPr>
            <p:cNvPicPr>
              <a:picLocks noChangeAspect="1"/>
            </p:cNvPicPr>
            <p:nvPr/>
          </p:nvPicPr>
          <p:blipFill>
            <a:blip r:embed="rId10"/>
            <a:stretch>
              <a:fillRect/>
            </a:stretch>
          </p:blipFill>
          <p:spPr>
            <a:xfrm>
              <a:off x="6757873" y="3984543"/>
              <a:ext cx="1718862" cy="1146481"/>
            </a:xfrm>
            <a:prstGeom prst="rect">
              <a:avLst/>
            </a:prstGeom>
          </p:spPr>
        </p:pic>
        <p:pic>
          <p:nvPicPr>
            <p:cNvPr id="16" name="Hình ảnh 15">
              <a:extLst>
                <a:ext uri="{FF2B5EF4-FFF2-40B4-BE49-F238E27FC236}">
                  <a16:creationId xmlns:a16="http://schemas.microsoft.com/office/drawing/2014/main" xmlns="" id="{527EA8D2-162A-4DA2-B187-9CDF63922388}"/>
                </a:ext>
              </a:extLst>
            </p:cNvPr>
            <p:cNvPicPr>
              <a:picLocks noChangeAspect="1"/>
            </p:cNvPicPr>
            <p:nvPr/>
          </p:nvPicPr>
          <p:blipFill>
            <a:blip r:embed="rId11"/>
            <a:stretch>
              <a:fillRect/>
            </a:stretch>
          </p:blipFill>
          <p:spPr>
            <a:xfrm>
              <a:off x="9674384" y="3984543"/>
              <a:ext cx="1553970" cy="1043542"/>
            </a:xfrm>
            <a:prstGeom prst="rect">
              <a:avLst/>
            </a:prstGeom>
          </p:spPr>
        </p:pic>
        <p:sp>
          <p:nvSpPr>
            <p:cNvPr id="22" name="Hộp Văn bản 21">
              <a:extLst>
                <a:ext uri="{FF2B5EF4-FFF2-40B4-BE49-F238E27FC236}">
                  <a16:creationId xmlns:a16="http://schemas.microsoft.com/office/drawing/2014/main" xmlns="" id="{55CB18EA-5EB0-4B50-B12C-69D156BC2108}"/>
                </a:ext>
              </a:extLst>
            </p:cNvPr>
            <p:cNvSpPr txBox="1"/>
            <p:nvPr/>
          </p:nvSpPr>
          <p:spPr>
            <a:xfrm>
              <a:off x="710557" y="5699724"/>
              <a:ext cx="2360188" cy="492443"/>
            </a:xfrm>
            <a:prstGeom prst="rect">
              <a:avLst/>
            </a:prstGeom>
            <a:noFill/>
          </p:spPr>
          <p:txBody>
            <a:bodyPr wrap="square" rtlCol="0">
              <a:spAutoFit/>
            </a:bodyPr>
            <a:lstStyle/>
            <a:p>
              <a:pPr algn="just"/>
              <a:r>
                <a:rPr lang="en-US" sz="1800" b="1">
                  <a:solidFill>
                    <a:srgbClr val="1A25FE"/>
                  </a:solidFill>
                  <a:latin typeface="#9Slide05 GeosansLight" panose="02000603020000020003" pitchFamily="2" charset="0"/>
                </a:rPr>
                <a:t>Khoa học kĩ thuật</a:t>
              </a:r>
            </a:p>
          </p:txBody>
        </p:sp>
        <p:sp>
          <p:nvSpPr>
            <p:cNvPr id="23" name="Hộp Văn bản 22">
              <a:extLst>
                <a:ext uri="{FF2B5EF4-FFF2-40B4-BE49-F238E27FC236}">
                  <a16:creationId xmlns:a16="http://schemas.microsoft.com/office/drawing/2014/main" xmlns="" id="{7797F8F6-0966-47B9-9689-72BEAB7C39B0}"/>
                </a:ext>
              </a:extLst>
            </p:cNvPr>
            <p:cNvSpPr txBox="1"/>
            <p:nvPr/>
          </p:nvSpPr>
          <p:spPr>
            <a:xfrm>
              <a:off x="3710790" y="5250576"/>
              <a:ext cx="2535747" cy="492443"/>
            </a:xfrm>
            <a:prstGeom prst="rect">
              <a:avLst/>
            </a:prstGeom>
            <a:noFill/>
          </p:spPr>
          <p:txBody>
            <a:bodyPr wrap="square" rtlCol="0">
              <a:spAutoFit/>
            </a:bodyPr>
            <a:lstStyle/>
            <a:p>
              <a:pPr algn="just"/>
              <a:r>
                <a:rPr lang="en-US" sz="1800" b="1">
                  <a:solidFill>
                    <a:srgbClr val="1A25FE"/>
                  </a:solidFill>
                  <a:latin typeface="#9Slide05 GeosansLight" panose="02000603020000020003" pitchFamily="2" charset="0"/>
                </a:rPr>
                <a:t>Lao động chân tay</a:t>
              </a:r>
            </a:p>
          </p:txBody>
        </p:sp>
        <p:sp>
          <p:nvSpPr>
            <p:cNvPr id="24" name="Hộp Văn bản 23">
              <a:extLst>
                <a:ext uri="{FF2B5EF4-FFF2-40B4-BE49-F238E27FC236}">
                  <a16:creationId xmlns:a16="http://schemas.microsoft.com/office/drawing/2014/main" xmlns="" id="{A3474644-D3D3-4A3D-8459-29D1E81F01C7}"/>
                </a:ext>
              </a:extLst>
            </p:cNvPr>
            <p:cNvSpPr txBox="1"/>
            <p:nvPr/>
          </p:nvSpPr>
          <p:spPr>
            <a:xfrm>
              <a:off x="6566744" y="5238059"/>
              <a:ext cx="2314248" cy="861775"/>
            </a:xfrm>
            <a:prstGeom prst="rect">
              <a:avLst/>
            </a:prstGeom>
            <a:noFill/>
          </p:spPr>
          <p:txBody>
            <a:bodyPr wrap="square" rtlCol="0">
              <a:spAutoFit/>
            </a:bodyPr>
            <a:lstStyle/>
            <a:p>
              <a:pPr algn="just"/>
              <a:r>
                <a:rPr lang="en-US" sz="1800" b="1">
                  <a:solidFill>
                    <a:srgbClr val="1A25FE"/>
                  </a:solidFill>
                  <a:latin typeface="#9Slide05 GeosansLight" panose="02000603020000020003" pitchFamily="2" charset="0"/>
                </a:rPr>
                <a:t>Sử dụng máy móc</a:t>
              </a:r>
            </a:p>
          </p:txBody>
        </p:sp>
        <p:sp>
          <p:nvSpPr>
            <p:cNvPr id="25" name="Hộp Văn bản 24">
              <a:extLst>
                <a:ext uri="{FF2B5EF4-FFF2-40B4-BE49-F238E27FC236}">
                  <a16:creationId xmlns:a16="http://schemas.microsoft.com/office/drawing/2014/main" xmlns="" id="{9139DFF2-1A3F-41B3-832E-0995AECFFDD7}"/>
                </a:ext>
              </a:extLst>
            </p:cNvPr>
            <p:cNvSpPr txBox="1"/>
            <p:nvPr/>
          </p:nvSpPr>
          <p:spPr>
            <a:xfrm>
              <a:off x="9502274" y="5250576"/>
              <a:ext cx="2184949" cy="492443"/>
            </a:xfrm>
            <a:prstGeom prst="rect">
              <a:avLst/>
            </a:prstGeom>
            <a:noFill/>
          </p:spPr>
          <p:txBody>
            <a:bodyPr wrap="square" rtlCol="0">
              <a:spAutoFit/>
            </a:bodyPr>
            <a:lstStyle/>
            <a:p>
              <a:pPr algn="just"/>
              <a:r>
                <a:rPr lang="en-US" sz="1800" b="1">
                  <a:solidFill>
                    <a:srgbClr val="1A25FE"/>
                  </a:solidFill>
                  <a:latin typeface="#9Slide05 GeosansLight" panose="02000603020000020003" pitchFamily="2" charset="0"/>
                </a:rPr>
                <a:t>Trí tuệ nhân tạo</a:t>
              </a:r>
            </a:p>
          </p:txBody>
        </p:sp>
        <p:sp>
          <p:nvSpPr>
            <p:cNvPr id="33" name="Mũi tên: Phải Có Khía 32">
              <a:extLst>
                <a:ext uri="{FF2B5EF4-FFF2-40B4-BE49-F238E27FC236}">
                  <a16:creationId xmlns:a16="http://schemas.microsoft.com/office/drawing/2014/main" xmlns="" id="{063DC3F3-8506-4B00-8681-BFB6AFB6D869}"/>
                </a:ext>
              </a:extLst>
            </p:cNvPr>
            <p:cNvSpPr/>
            <p:nvPr/>
          </p:nvSpPr>
          <p:spPr>
            <a:xfrm>
              <a:off x="6008122" y="4410392"/>
              <a:ext cx="476829" cy="354841"/>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4" name="Mũi tên: Phải Có Khía 33">
              <a:extLst>
                <a:ext uri="{FF2B5EF4-FFF2-40B4-BE49-F238E27FC236}">
                  <a16:creationId xmlns:a16="http://schemas.microsoft.com/office/drawing/2014/main" xmlns="" id="{C1E097D4-E2E3-48F3-B79F-6A3F0DB37DC6}"/>
                </a:ext>
              </a:extLst>
            </p:cNvPr>
            <p:cNvSpPr/>
            <p:nvPr/>
          </p:nvSpPr>
          <p:spPr>
            <a:xfrm>
              <a:off x="8935416" y="4485031"/>
              <a:ext cx="476829" cy="354841"/>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37" name="Nhóm 36">
            <a:extLst>
              <a:ext uri="{FF2B5EF4-FFF2-40B4-BE49-F238E27FC236}">
                <a16:creationId xmlns:a16="http://schemas.microsoft.com/office/drawing/2014/main" xmlns="" id="{9E8C9EAB-CE67-401E-8E68-908B35EBC7C0}"/>
              </a:ext>
            </a:extLst>
          </p:cNvPr>
          <p:cNvGrpSpPr/>
          <p:nvPr/>
        </p:nvGrpSpPr>
        <p:grpSpPr>
          <a:xfrm>
            <a:off x="4160528" y="4521903"/>
            <a:ext cx="3218903" cy="415498"/>
            <a:chOff x="4930588" y="6028837"/>
            <a:chExt cx="4291871" cy="553997"/>
          </a:xfrm>
        </p:grpSpPr>
        <p:sp>
          <p:nvSpPr>
            <p:cNvPr id="32" name="Mũi tên: Phải Có Khía 31">
              <a:extLst>
                <a:ext uri="{FF2B5EF4-FFF2-40B4-BE49-F238E27FC236}">
                  <a16:creationId xmlns:a16="http://schemas.microsoft.com/office/drawing/2014/main" xmlns="" id="{F4FB924C-2D6A-4729-B055-08CD58C7ED30}"/>
                </a:ext>
              </a:extLst>
            </p:cNvPr>
            <p:cNvSpPr/>
            <p:nvPr/>
          </p:nvSpPr>
          <p:spPr>
            <a:xfrm>
              <a:off x="4930588" y="6127477"/>
              <a:ext cx="476829" cy="354841"/>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1A25FE"/>
                </a:solidFill>
              </a:endParaRPr>
            </a:p>
          </p:txBody>
        </p:sp>
        <p:sp>
          <p:nvSpPr>
            <p:cNvPr id="35" name="Hộp Văn bản 34">
              <a:extLst>
                <a:ext uri="{FF2B5EF4-FFF2-40B4-BE49-F238E27FC236}">
                  <a16:creationId xmlns:a16="http://schemas.microsoft.com/office/drawing/2014/main" xmlns="" id="{A04C2F56-8F61-4141-A8E6-9DF53744C052}"/>
                </a:ext>
              </a:extLst>
            </p:cNvPr>
            <p:cNvSpPr txBox="1"/>
            <p:nvPr/>
          </p:nvSpPr>
          <p:spPr>
            <a:xfrm>
              <a:off x="5478927" y="6028837"/>
              <a:ext cx="3743532" cy="553997"/>
            </a:xfrm>
            <a:prstGeom prst="rect">
              <a:avLst/>
            </a:prstGeom>
            <a:noFill/>
          </p:spPr>
          <p:txBody>
            <a:bodyPr wrap="square" rtlCol="0">
              <a:spAutoFit/>
            </a:bodyPr>
            <a:lstStyle/>
            <a:p>
              <a:pPr algn="just"/>
              <a:r>
                <a:rPr lang="en-US" sz="2100" b="1">
                  <a:solidFill>
                    <a:srgbClr val="C00000"/>
                  </a:solidFill>
                  <a:latin typeface="#9Slide05 GeosansLight" panose="02000603020000020003" pitchFamily="2" charset="0"/>
                </a:rPr>
                <a:t>Tăng năng suất lao động</a:t>
              </a:r>
            </a:p>
          </p:txBody>
        </p:sp>
      </p:grpSp>
      <p:cxnSp>
        <p:nvCxnSpPr>
          <p:cNvPr id="39" name="Đường nối Thẳng 38">
            <a:extLst>
              <a:ext uri="{FF2B5EF4-FFF2-40B4-BE49-F238E27FC236}">
                <a16:creationId xmlns:a16="http://schemas.microsoft.com/office/drawing/2014/main" xmlns="" id="{753E1E27-4DDB-4D4B-87CB-F95225219089}"/>
              </a:ext>
            </a:extLst>
          </p:cNvPr>
          <p:cNvCxnSpPr/>
          <p:nvPr/>
        </p:nvCxnSpPr>
        <p:spPr>
          <a:xfrm>
            <a:off x="5080314" y="222442"/>
            <a:ext cx="0" cy="1908593"/>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40" name="Đường nối Thẳng 39">
            <a:extLst>
              <a:ext uri="{FF2B5EF4-FFF2-40B4-BE49-F238E27FC236}">
                <a16:creationId xmlns:a16="http://schemas.microsoft.com/office/drawing/2014/main" xmlns="" id="{B6729204-866A-4F82-99D0-9F06B073EAF5}"/>
              </a:ext>
            </a:extLst>
          </p:cNvPr>
          <p:cNvCxnSpPr>
            <a:cxnSpLocks/>
          </p:cNvCxnSpPr>
          <p:nvPr/>
        </p:nvCxnSpPr>
        <p:spPr>
          <a:xfrm flipH="1" flipV="1">
            <a:off x="1743469" y="2377128"/>
            <a:ext cx="6178938" cy="21746"/>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1501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xmlns="" id="{A362E92B-1011-4563-AAA0-90A66DF616D0}"/>
              </a:ext>
            </a:extLst>
          </p:cNvPr>
          <p:cNvGrpSpPr/>
          <p:nvPr/>
        </p:nvGrpSpPr>
        <p:grpSpPr>
          <a:xfrm>
            <a:off x="416085" y="-140819"/>
            <a:ext cx="3188693" cy="784830"/>
            <a:chOff x="3458599" y="16955"/>
            <a:chExt cx="4251591" cy="1046440"/>
          </a:xfrm>
        </p:grpSpPr>
        <p:sp>
          <p:nvSpPr>
            <p:cNvPr id="6" name="Hộp Văn bản 5">
              <a:extLst>
                <a:ext uri="{FF2B5EF4-FFF2-40B4-BE49-F238E27FC236}">
                  <a16:creationId xmlns:a16="http://schemas.microsoft.com/office/drawing/2014/main" xmlns="" id="{4BC97A08-0D06-4AE9-8FFB-92DFBDADA22B}"/>
                </a:ext>
              </a:extLst>
            </p:cNvPr>
            <p:cNvSpPr txBox="1"/>
            <p:nvPr/>
          </p:nvSpPr>
          <p:spPr>
            <a:xfrm>
              <a:off x="3458599" y="16955"/>
              <a:ext cx="4251591" cy="1046440"/>
            </a:xfrm>
            <a:prstGeom prst="rect">
              <a:avLst/>
            </a:prstGeom>
            <a:noFill/>
          </p:spPr>
          <p:txBody>
            <a:bodyPr wrap="none" rtlCol="0">
              <a:spAutoFit/>
            </a:bodyPr>
            <a:lstStyle/>
            <a:p>
              <a:pPr defTabSz="685800">
                <a:buClrTx/>
                <a:defRPr/>
              </a:pPr>
              <a:r>
                <a:rPr lang="vi-VN" sz="4500" b="1">
                  <a:solidFill>
                    <a:srgbClr val="FF0000"/>
                  </a:solidFill>
                  <a:latin typeface="#9Slide03 Iciel Blooming Elegan" pitchFamily="2" charset="0"/>
                </a:rPr>
                <a:t>VÒNG MẢNH GHÉP</a:t>
              </a:r>
              <a:r>
                <a:rPr lang="vi-VN" sz="4500" b="1">
                  <a:solidFill>
                    <a:srgbClr val="FF0000"/>
                  </a:solidFill>
                  <a:latin typeface="#9Slide03 Iciel Blooming Elegan" pitchFamily="2" charset="0"/>
                  <a:ea typeface="+mn-ea"/>
                  <a:cs typeface="+mn-cs"/>
                </a:rPr>
                <a:t> </a:t>
              </a:r>
              <a:endParaRPr lang="en-US" sz="4500" b="1">
                <a:solidFill>
                  <a:srgbClr val="FF0000"/>
                </a:solidFill>
                <a:latin typeface="#9Slide03 Iciel Blooming Elegan" pitchFamily="2" charset="0"/>
                <a:ea typeface="+mn-ea"/>
                <a:cs typeface="+mn-cs"/>
              </a:endParaRPr>
            </a:p>
          </p:txBody>
        </p:sp>
        <p:cxnSp>
          <p:nvCxnSpPr>
            <p:cNvPr id="4" name="Đường nối Thẳng 3">
              <a:extLst>
                <a:ext uri="{FF2B5EF4-FFF2-40B4-BE49-F238E27FC236}">
                  <a16:creationId xmlns:a16="http://schemas.microsoft.com/office/drawing/2014/main" xmlns="" id="{AE42D9EE-2631-4638-BF11-C11E10DB2E7B}"/>
                </a:ext>
              </a:extLst>
            </p:cNvPr>
            <p:cNvCxnSpPr>
              <a:cxnSpLocks/>
            </p:cNvCxnSpPr>
            <p:nvPr/>
          </p:nvCxnSpPr>
          <p:spPr>
            <a:xfrm>
              <a:off x="3671579" y="1045359"/>
              <a:ext cx="3758835" cy="0"/>
            </a:xfrm>
            <a:prstGeom prst="line">
              <a:avLst/>
            </a:prstGeom>
            <a:noFill/>
            <a:ln w="28575" cap="flat" cmpd="sng" algn="ctr">
              <a:solidFill>
                <a:srgbClr val="04ADC8"/>
              </a:solidFill>
              <a:prstDash val="sysDash"/>
              <a:miter lim="800000"/>
            </a:ln>
            <a:effectLst/>
          </p:spPr>
        </p:cxnSp>
      </p:grpSp>
      <p:grpSp>
        <p:nvGrpSpPr>
          <p:cNvPr id="92" name="Group 91">
            <a:extLst>
              <a:ext uri="{FF2B5EF4-FFF2-40B4-BE49-F238E27FC236}">
                <a16:creationId xmlns:a16="http://schemas.microsoft.com/office/drawing/2014/main" xmlns="" id="{D821B6B4-BE98-4C14-B9CC-698C78A62FC2}"/>
              </a:ext>
            </a:extLst>
          </p:cNvPr>
          <p:cNvGrpSpPr/>
          <p:nvPr/>
        </p:nvGrpSpPr>
        <p:grpSpPr>
          <a:xfrm>
            <a:off x="3837443" y="1548456"/>
            <a:ext cx="906988" cy="908190"/>
            <a:chOff x="329674" y="2127626"/>
            <a:chExt cx="1209317" cy="1210920"/>
          </a:xfrm>
        </p:grpSpPr>
        <p:sp>
          <p:nvSpPr>
            <p:cNvPr id="15" name="Line 23">
              <a:extLst>
                <a:ext uri="{FF2B5EF4-FFF2-40B4-BE49-F238E27FC236}">
                  <a16:creationId xmlns:a16="http://schemas.microsoft.com/office/drawing/2014/main" xmlns="" id="{255CDF32-448D-49FB-AAA2-7533F7D81E2F}"/>
                </a:ext>
              </a:extLst>
            </p:cNvPr>
            <p:cNvSpPr>
              <a:spLocks noChangeShapeType="1"/>
            </p:cNvSpPr>
            <p:nvPr/>
          </p:nvSpPr>
          <p:spPr bwMode="auto">
            <a:xfrm>
              <a:off x="871608" y="2151811"/>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8" name="Line 24">
              <a:extLst>
                <a:ext uri="{FF2B5EF4-FFF2-40B4-BE49-F238E27FC236}">
                  <a16:creationId xmlns:a16="http://schemas.microsoft.com/office/drawing/2014/main" xmlns="" id="{9B16C2A0-BE55-431C-BCC8-EAB938335BA2}"/>
                </a:ext>
              </a:extLst>
            </p:cNvPr>
            <p:cNvSpPr>
              <a:spLocks noChangeShapeType="1"/>
            </p:cNvSpPr>
            <p:nvPr/>
          </p:nvSpPr>
          <p:spPr bwMode="auto">
            <a:xfrm>
              <a:off x="871608" y="230234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19" name="Line 25">
              <a:extLst>
                <a:ext uri="{FF2B5EF4-FFF2-40B4-BE49-F238E27FC236}">
                  <a16:creationId xmlns:a16="http://schemas.microsoft.com/office/drawing/2014/main" xmlns="" id="{CFBF82C6-93AF-4416-9FFB-8800B99062F4}"/>
                </a:ext>
              </a:extLst>
            </p:cNvPr>
            <p:cNvSpPr>
              <a:spLocks noChangeShapeType="1"/>
            </p:cNvSpPr>
            <p:nvPr/>
          </p:nvSpPr>
          <p:spPr bwMode="auto">
            <a:xfrm>
              <a:off x="878262" y="2240529"/>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0" name="Line 26">
              <a:extLst>
                <a:ext uri="{FF2B5EF4-FFF2-40B4-BE49-F238E27FC236}">
                  <a16:creationId xmlns:a16="http://schemas.microsoft.com/office/drawing/2014/main" xmlns="" id="{E7D49043-377A-4D7B-A328-C9950C659B34}"/>
                </a:ext>
              </a:extLst>
            </p:cNvPr>
            <p:cNvSpPr>
              <a:spLocks noChangeShapeType="1"/>
            </p:cNvSpPr>
            <p:nvPr/>
          </p:nvSpPr>
          <p:spPr bwMode="auto">
            <a:xfrm>
              <a:off x="878262" y="2393575"/>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1" name="Line 27">
              <a:extLst>
                <a:ext uri="{FF2B5EF4-FFF2-40B4-BE49-F238E27FC236}">
                  <a16:creationId xmlns:a16="http://schemas.microsoft.com/office/drawing/2014/main" xmlns="" id="{953B546D-AEAC-4509-AE47-689673818D7E}"/>
                </a:ext>
              </a:extLst>
            </p:cNvPr>
            <p:cNvSpPr>
              <a:spLocks noChangeShapeType="1"/>
            </p:cNvSpPr>
            <p:nvPr/>
          </p:nvSpPr>
          <p:spPr bwMode="auto">
            <a:xfrm flipV="1">
              <a:off x="1028799" y="242870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2" name="Line 28">
              <a:extLst>
                <a:ext uri="{FF2B5EF4-FFF2-40B4-BE49-F238E27FC236}">
                  <a16:creationId xmlns:a16="http://schemas.microsoft.com/office/drawing/2014/main" xmlns="" id="{38A96084-6725-4478-B6AD-58D24036CC17}"/>
                </a:ext>
              </a:extLst>
            </p:cNvPr>
            <p:cNvSpPr>
              <a:spLocks noChangeShapeType="1"/>
            </p:cNvSpPr>
            <p:nvPr/>
          </p:nvSpPr>
          <p:spPr bwMode="auto">
            <a:xfrm flipV="1">
              <a:off x="1028799" y="227565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3" name="Line 29">
              <a:extLst>
                <a:ext uri="{FF2B5EF4-FFF2-40B4-BE49-F238E27FC236}">
                  <a16:creationId xmlns:a16="http://schemas.microsoft.com/office/drawing/2014/main" xmlns="" id="{8E6261A0-C6DB-4F84-9093-939DF9EBBA0F}"/>
                </a:ext>
              </a:extLst>
            </p:cNvPr>
            <p:cNvSpPr>
              <a:spLocks noChangeShapeType="1"/>
            </p:cNvSpPr>
            <p:nvPr/>
          </p:nvSpPr>
          <p:spPr bwMode="auto">
            <a:xfrm flipV="1">
              <a:off x="1028799" y="212762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4" name="Line 30">
              <a:extLst>
                <a:ext uri="{FF2B5EF4-FFF2-40B4-BE49-F238E27FC236}">
                  <a16:creationId xmlns:a16="http://schemas.microsoft.com/office/drawing/2014/main" xmlns="" id="{80439977-260F-49DD-86E3-D1BE62EAEB1C}"/>
                </a:ext>
              </a:extLst>
            </p:cNvPr>
            <p:cNvSpPr>
              <a:spLocks noChangeShapeType="1"/>
            </p:cNvSpPr>
            <p:nvPr/>
          </p:nvSpPr>
          <p:spPr bwMode="auto">
            <a:xfrm flipV="1">
              <a:off x="1022145" y="2186936"/>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5" name="Line 380">
              <a:extLst>
                <a:ext uri="{FF2B5EF4-FFF2-40B4-BE49-F238E27FC236}">
                  <a16:creationId xmlns:a16="http://schemas.microsoft.com/office/drawing/2014/main" xmlns="" id="{049D290E-F609-43CA-85B3-E4522B89F8B5}"/>
                </a:ext>
              </a:extLst>
            </p:cNvPr>
            <p:cNvSpPr>
              <a:spLocks noChangeShapeType="1"/>
            </p:cNvSpPr>
            <p:nvPr/>
          </p:nvSpPr>
          <p:spPr bwMode="auto">
            <a:xfrm>
              <a:off x="938477" y="2519023"/>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6" name="Line 381">
              <a:extLst>
                <a:ext uri="{FF2B5EF4-FFF2-40B4-BE49-F238E27FC236}">
                  <a16:creationId xmlns:a16="http://schemas.microsoft.com/office/drawing/2014/main" xmlns="" id="{216E5646-0CEE-494A-9730-C9DEDEF636CF}"/>
                </a:ext>
              </a:extLst>
            </p:cNvPr>
            <p:cNvSpPr>
              <a:spLocks noChangeShapeType="1"/>
            </p:cNvSpPr>
            <p:nvPr/>
          </p:nvSpPr>
          <p:spPr bwMode="auto">
            <a:xfrm>
              <a:off x="938477" y="2669560"/>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7" name="Line 382">
              <a:extLst>
                <a:ext uri="{FF2B5EF4-FFF2-40B4-BE49-F238E27FC236}">
                  <a16:creationId xmlns:a16="http://schemas.microsoft.com/office/drawing/2014/main" xmlns="" id="{F795E2CA-6497-4EEE-A558-1A291E55D6FA}"/>
                </a:ext>
              </a:extLst>
            </p:cNvPr>
            <p:cNvSpPr>
              <a:spLocks noChangeShapeType="1"/>
            </p:cNvSpPr>
            <p:nvPr/>
          </p:nvSpPr>
          <p:spPr bwMode="auto">
            <a:xfrm>
              <a:off x="938477" y="2822607"/>
              <a:ext cx="2508"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28" name="Line 383">
              <a:extLst>
                <a:ext uri="{FF2B5EF4-FFF2-40B4-BE49-F238E27FC236}">
                  <a16:creationId xmlns:a16="http://schemas.microsoft.com/office/drawing/2014/main" xmlns="" id="{026BCAD2-6092-4046-B8B1-862B7A744620}"/>
                </a:ext>
              </a:extLst>
            </p:cNvPr>
            <p:cNvSpPr>
              <a:spLocks noChangeShapeType="1"/>
            </p:cNvSpPr>
            <p:nvPr/>
          </p:nvSpPr>
          <p:spPr bwMode="auto">
            <a:xfrm>
              <a:off x="931823" y="3185500"/>
              <a:ext cx="2508" cy="75269"/>
            </a:xfrm>
            <a:prstGeom prst="line">
              <a:avLst/>
            </a:prstGeom>
            <a:noFill/>
            <a:ln w="14760" cap="flat">
              <a:solidFill>
                <a:srgbClr val="FFFFFF">
                  <a:lumMod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35" name="Freeform 426">
              <a:extLst>
                <a:ext uri="{FF2B5EF4-FFF2-40B4-BE49-F238E27FC236}">
                  <a16:creationId xmlns:a16="http://schemas.microsoft.com/office/drawing/2014/main" xmlns="" id="{4ABAA778-95DA-44EB-847F-98BC5304064D}"/>
                </a:ext>
              </a:extLst>
            </p:cNvPr>
            <p:cNvSpPr>
              <a:spLocks noChangeArrowheads="1"/>
            </p:cNvSpPr>
            <p:nvPr/>
          </p:nvSpPr>
          <p:spPr bwMode="auto">
            <a:xfrm>
              <a:off x="329674" y="2129229"/>
              <a:ext cx="1209317" cy="1209317"/>
            </a:xfrm>
            <a:custGeom>
              <a:avLst/>
              <a:gdLst>
                <a:gd name="T0" fmla="*/ 2124 w 2125"/>
                <a:gd name="T1" fmla="*/ 1061 h 2124"/>
                <a:gd name="T2" fmla="*/ 2124 w 2125"/>
                <a:gd name="T3" fmla="*/ 1061 h 2124"/>
                <a:gd name="T4" fmla="*/ 1062 w 2125"/>
                <a:gd name="T5" fmla="*/ 2123 h 2124"/>
                <a:gd name="T6" fmla="*/ 0 w 2125"/>
                <a:gd name="T7" fmla="*/ 1061 h 2124"/>
                <a:gd name="T8" fmla="*/ 1062 w 2125"/>
                <a:gd name="T9" fmla="*/ 0 h 2124"/>
                <a:gd name="T10" fmla="*/ 2124 w 2125"/>
                <a:gd name="T11" fmla="*/ 1061 h 2124"/>
              </a:gdLst>
              <a:ahLst/>
              <a:cxnLst>
                <a:cxn ang="0">
                  <a:pos x="T0" y="T1"/>
                </a:cxn>
                <a:cxn ang="0">
                  <a:pos x="T2" y="T3"/>
                </a:cxn>
                <a:cxn ang="0">
                  <a:pos x="T4" y="T5"/>
                </a:cxn>
                <a:cxn ang="0">
                  <a:pos x="T6" y="T7"/>
                </a:cxn>
                <a:cxn ang="0">
                  <a:pos x="T8" y="T9"/>
                </a:cxn>
                <a:cxn ang="0">
                  <a:pos x="T10" y="T11"/>
                </a:cxn>
              </a:cxnLst>
              <a:rect l="0" t="0" r="r" b="b"/>
              <a:pathLst>
                <a:path w="2125" h="2124">
                  <a:moveTo>
                    <a:pt x="2124" y="1061"/>
                  </a:moveTo>
                  <a:lnTo>
                    <a:pt x="2124" y="1061"/>
                  </a:lnTo>
                  <a:cubicBezTo>
                    <a:pt x="2124" y="1650"/>
                    <a:pt x="1651" y="2123"/>
                    <a:pt x="1062" y="2123"/>
                  </a:cubicBezTo>
                  <a:cubicBezTo>
                    <a:pt x="481" y="2123"/>
                    <a:pt x="0" y="1650"/>
                    <a:pt x="0" y="1061"/>
                  </a:cubicBezTo>
                  <a:cubicBezTo>
                    <a:pt x="0" y="481"/>
                    <a:pt x="481" y="0"/>
                    <a:pt x="1062" y="0"/>
                  </a:cubicBezTo>
                  <a:cubicBezTo>
                    <a:pt x="1651" y="0"/>
                    <a:pt x="2124" y="481"/>
                    <a:pt x="2124" y="1061"/>
                  </a:cubicBezTo>
                </a:path>
              </a:pathLst>
            </a:custGeom>
            <a:solidFill>
              <a:srgbClr val="FF3F5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36" name="Freeform 427">
              <a:extLst>
                <a:ext uri="{FF2B5EF4-FFF2-40B4-BE49-F238E27FC236}">
                  <a16:creationId xmlns:a16="http://schemas.microsoft.com/office/drawing/2014/main" xmlns="" id="{87EB910F-5058-4CA0-94A4-52358895F926}"/>
                </a:ext>
              </a:extLst>
            </p:cNvPr>
            <p:cNvSpPr>
              <a:spLocks noChangeArrowheads="1"/>
            </p:cNvSpPr>
            <p:nvPr/>
          </p:nvSpPr>
          <p:spPr bwMode="auto">
            <a:xfrm>
              <a:off x="755322" y="2270637"/>
              <a:ext cx="373835" cy="504299"/>
            </a:xfrm>
            <a:custGeom>
              <a:avLst/>
              <a:gdLst>
                <a:gd name="T0" fmla="*/ 614 w 657"/>
                <a:gd name="T1" fmla="*/ 91 h 888"/>
                <a:gd name="T2" fmla="*/ 614 w 657"/>
                <a:gd name="T3" fmla="*/ 91 h 888"/>
                <a:gd name="T4" fmla="*/ 482 w 657"/>
                <a:gd name="T5" fmla="*/ 91 h 888"/>
                <a:gd name="T6" fmla="*/ 423 w 657"/>
                <a:gd name="T7" fmla="*/ 25 h 888"/>
                <a:gd name="T8" fmla="*/ 324 w 657"/>
                <a:gd name="T9" fmla="*/ 0 h 888"/>
                <a:gd name="T10" fmla="*/ 224 w 657"/>
                <a:gd name="T11" fmla="*/ 25 h 888"/>
                <a:gd name="T12" fmla="*/ 175 w 657"/>
                <a:gd name="T13" fmla="*/ 91 h 888"/>
                <a:gd name="T14" fmla="*/ 42 w 657"/>
                <a:gd name="T15" fmla="*/ 91 h 888"/>
                <a:gd name="T16" fmla="*/ 0 w 657"/>
                <a:gd name="T17" fmla="*/ 140 h 888"/>
                <a:gd name="T18" fmla="*/ 0 w 657"/>
                <a:gd name="T19" fmla="*/ 862 h 888"/>
                <a:gd name="T20" fmla="*/ 25 w 657"/>
                <a:gd name="T21" fmla="*/ 887 h 888"/>
                <a:gd name="T22" fmla="*/ 623 w 657"/>
                <a:gd name="T23" fmla="*/ 887 h 888"/>
                <a:gd name="T24" fmla="*/ 656 w 657"/>
                <a:gd name="T25" fmla="*/ 862 h 888"/>
                <a:gd name="T26" fmla="*/ 656 w 657"/>
                <a:gd name="T27" fmla="*/ 140 h 888"/>
                <a:gd name="T28" fmla="*/ 614 w 657"/>
                <a:gd name="T29" fmla="*/ 91 h 888"/>
                <a:gd name="T30" fmla="*/ 216 w 657"/>
                <a:gd name="T31" fmla="*/ 115 h 888"/>
                <a:gd name="T32" fmla="*/ 216 w 657"/>
                <a:gd name="T33" fmla="*/ 115 h 888"/>
                <a:gd name="T34" fmla="*/ 257 w 657"/>
                <a:gd name="T35" fmla="*/ 67 h 888"/>
                <a:gd name="T36" fmla="*/ 324 w 657"/>
                <a:gd name="T37" fmla="*/ 50 h 888"/>
                <a:gd name="T38" fmla="*/ 398 w 657"/>
                <a:gd name="T39" fmla="*/ 67 h 888"/>
                <a:gd name="T40" fmla="*/ 440 w 657"/>
                <a:gd name="T41" fmla="*/ 115 h 888"/>
                <a:gd name="T42" fmla="*/ 440 w 657"/>
                <a:gd name="T43" fmla="*/ 165 h 888"/>
                <a:gd name="T44" fmla="*/ 216 w 657"/>
                <a:gd name="T45" fmla="*/ 165 h 888"/>
                <a:gd name="T46" fmla="*/ 216 w 657"/>
                <a:gd name="T47" fmla="*/ 115 h 888"/>
                <a:gd name="T48" fmla="*/ 133 w 657"/>
                <a:gd name="T49" fmla="*/ 140 h 888"/>
                <a:gd name="T50" fmla="*/ 133 w 657"/>
                <a:gd name="T51" fmla="*/ 140 h 888"/>
                <a:gd name="T52" fmla="*/ 158 w 657"/>
                <a:gd name="T53" fmla="*/ 140 h 888"/>
                <a:gd name="T54" fmla="*/ 158 w 657"/>
                <a:gd name="T55" fmla="*/ 190 h 888"/>
                <a:gd name="T56" fmla="*/ 191 w 657"/>
                <a:gd name="T57" fmla="*/ 215 h 888"/>
                <a:gd name="T58" fmla="*/ 457 w 657"/>
                <a:gd name="T59" fmla="*/ 215 h 888"/>
                <a:gd name="T60" fmla="*/ 490 w 657"/>
                <a:gd name="T61" fmla="*/ 190 h 888"/>
                <a:gd name="T62" fmla="*/ 490 w 657"/>
                <a:gd name="T63" fmla="*/ 140 h 888"/>
                <a:gd name="T64" fmla="*/ 523 w 657"/>
                <a:gd name="T65" fmla="*/ 140 h 888"/>
                <a:gd name="T66" fmla="*/ 523 w 657"/>
                <a:gd name="T67" fmla="*/ 746 h 888"/>
                <a:gd name="T68" fmla="*/ 133 w 657"/>
                <a:gd name="T69" fmla="*/ 746 h 888"/>
                <a:gd name="T70" fmla="*/ 133 w 657"/>
                <a:gd name="T71" fmla="*/ 140 h 888"/>
                <a:gd name="T72" fmla="*/ 598 w 657"/>
                <a:gd name="T73" fmla="*/ 837 h 888"/>
                <a:gd name="T74" fmla="*/ 598 w 657"/>
                <a:gd name="T75" fmla="*/ 837 h 888"/>
                <a:gd name="T76" fmla="*/ 50 w 657"/>
                <a:gd name="T77" fmla="*/ 837 h 888"/>
                <a:gd name="T78" fmla="*/ 50 w 657"/>
                <a:gd name="T79" fmla="*/ 140 h 888"/>
                <a:gd name="T80" fmla="*/ 83 w 657"/>
                <a:gd name="T81" fmla="*/ 140 h 888"/>
                <a:gd name="T82" fmla="*/ 83 w 657"/>
                <a:gd name="T83" fmla="*/ 771 h 888"/>
                <a:gd name="T84" fmla="*/ 108 w 657"/>
                <a:gd name="T85" fmla="*/ 796 h 888"/>
                <a:gd name="T86" fmla="*/ 548 w 657"/>
                <a:gd name="T87" fmla="*/ 796 h 888"/>
                <a:gd name="T88" fmla="*/ 573 w 657"/>
                <a:gd name="T89" fmla="*/ 771 h 888"/>
                <a:gd name="T90" fmla="*/ 573 w 657"/>
                <a:gd name="T91" fmla="*/ 140 h 888"/>
                <a:gd name="T92" fmla="*/ 598 w 657"/>
                <a:gd name="T93" fmla="*/ 140 h 888"/>
                <a:gd name="T94" fmla="*/ 598 w 657"/>
                <a:gd name="T95" fmla="*/ 83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7" h="888">
                  <a:moveTo>
                    <a:pt x="614" y="91"/>
                  </a:moveTo>
                  <a:lnTo>
                    <a:pt x="614" y="91"/>
                  </a:lnTo>
                  <a:cubicBezTo>
                    <a:pt x="482" y="91"/>
                    <a:pt x="482" y="91"/>
                    <a:pt x="482" y="91"/>
                  </a:cubicBezTo>
                  <a:cubicBezTo>
                    <a:pt x="465" y="67"/>
                    <a:pt x="448" y="42"/>
                    <a:pt x="423" y="25"/>
                  </a:cubicBezTo>
                  <a:cubicBezTo>
                    <a:pt x="398" y="8"/>
                    <a:pt x="365" y="0"/>
                    <a:pt x="324" y="0"/>
                  </a:cubicBezTo>
                  <a:cubicBezTo>
                    <a:pt x="291" y="0"/>
                    <a:pt x="257" y="8"/>
                    <a:pt x="224" y="25"/>
                  </a:cubicBezTo>
                  <a:cubicBezTo>
                    <a:pt x="199" y="42"/>
                    <a:pt x="183" y="67"/>
                    <a:pt x="175" y="91"/>
                  </a:cubicBezTo>
                  <a:cubicBezTo>
                    <a:pt x="42" y="91"/>
                    <a:pt x="42" y="91"/>
                    <a:pt x="42" y="91"/>
                  </a:cubicBezTo>
                  <a:cubicBezTo>
                    <a:pt x="17" y="91"/>
                    <a:pt x="0" y="108"/>
                    <a:pt x="0" y="140"/>
                  </a:cubicBezTo>
                  <a:cubicBezTo>
                    <a:pt x="0" y="862"/>
                    <a:pt x="0" y="862"/>
                    <a:pt x="0" y="862"/>
                  </a:cubicBezTo>
                  <a:cubicBezTo>
                    <a:pt x="0" y="879"/>
                    <a:pt x="9" y="887"/>
                    <a:pt x="25" y="887"/>
                  </a:cubicBezTo>
                  <a:cubicBezTo>
                    <a:pt x="623" y="887"/>
                    <a:pt x="623" y="887"/>
                    <a:pt x="623" y="887"/>
                  </a:cubicBezTo>
                  <a:cubicBezTo>
                    <a:pt x="639" y="887"/>
                    <a:pt x="656" y="879"/>
                    <a:pt x="656" y="862"/>
                  </a:cubicBezTo>
                  <a:cubicBezTo>
                    <a:pt x="656" y="140"/>
                    <a:pt x="656" y="140"/>
                    <a:pt x="656" y="140"/>
                  </a:cubicBezTo>
                  <a:cubicBezTo>
                    <a:pt x="656" y="108"/>
                    <a:pt x="639" y="91"/>
                    <a:pt x="614" y="91"/>
                  </a:cubicBezTo>
                  <a:close/>
                  <a:moveTo>
                    <a:pt x="216" y="115"/>
                  </a:moveTo>
                  <a:lnTo>
                    <a:pt x="216" y="115"/>
                  </a:lnTo>
                  <a:cubicBezTo>
                    <a:pt x="224" y="100"/>
                    <a:pt x="241" y="83"/>
                    <a:pt x="257" y="67"/>
                  </a:cubicBezTo>
                  <a:cubicBezTo>
                    <a:pt x="274" y="58"/>
                    <a:pt x="299" y="50"/>
                    <a:pt x="324" y="50"/>
                  </a:cubicBezTo>
                  <a:cubicBezTo>
                    <a:pt x="349" y="50"/>
                    <a:pt x="374" y="58"/>
                    <a:pt x="398" y="67"/>
                  </a:cubicBezTo>
                  <a:cubicBezTo>
                    <a:pt x="415" y="83"/>
                    <a:pt x="432" y="100"/>
                    <a:pt x="440" y="115"/>
                  </a:cubicBezTo>
                  <a:cubicBezTo>
                    <a:pt x="440" y="165"/>
                    <a:pt x="440" y="165"/>
                    <a:pt x="440" y="165"/>
                  </a:cubicBezTo>
                  <a:cubicBezTo>
                    <a:pt x="216" y="165"/>
                    <a:pt x="216" y="165"/>
                    <a:pt x="216" y="165"/>
                  </a:cubicBezTo>
                  <a:lnTo>
                    <a:pt x="216" y="115"/>
                  </a:lnTo>
                  <a:close/>
                  <a:moveTo>
                    <a:pt x="133" y="140"/>
                  </a:moveTo>
                  <a:lnTo>
                    <a:pt x="133" y="140"/>
                  </a:lnTo>
                  <a:cubicBezTo>
                    <a:pt x="158" y="140"/>
                    <a:pt x="158" y="140"/>
                    <a:pt x="158" y="140"/>
                  </a:cubicBezTo>
                  <a:cubicBezTo>
                    <a:pt x="158" y="190"/>
                    <a:pt x="158" y="190"/>
                    <a:pt x="158" y="190"/>
                  </a:cubicBezTo>
                  <a:cubicBezTo>
                    <a:pt x="158" y="207"/>
                    <a:pt x="175" y="215"/>
                    <a:pt x="191" y="215"/>
                  </a:cubicBezTo>
                  <a:cubicBezTo>
                    <a:pt x="457" y="215"/>
                    <a:pt x="457" y="215"/>
                    <a:pt x="457" y="215"/>
                  </a:cubicBezTo>
                  <a:cubicBezTo>
                    <a:pt x="482" y="215"/>
                    <a:pt x="490" y="207"/>
                    <a:pt x="490" y="190"/>
                  </a:cubicBezTo>
                  <a:cubicBezTo>
                    <a:pt x="490" y="140"/>
                    <a:pt x="490" y="140"/>
                    <a:pt x="490" y="140"/>
                  </a:cubicBezTo>
                  <a:cubicBezTo>
                    <a:pt x="523" y="140"/>
                    <a:pt x="523" y="140"/>
                    <a:pt x="523" y="140"/>
                  </a:cubicBezTo>
                  <a:cubicBezTo>
                    <a:pt x="523" y="746"/>
                    <a:pt x="523" y="746"/>
                    <a:pt x="523" y="746"/>
                  </a:cubicBezTo>
                  <a:cubicBezTo>
                    <a:pt x="133" y="746"/>
                    <a:pt x="133" y="746"/>
                    <a:pt x="133" y="746"/>
                  </a:cubicBezTo>
                  <a:lnTo>
                    <a:pt x="133" y="140"/>
                  </a:lnTo>
                  <a:close/>
                  <a:moveTo>
                    <a:pt x="598" y="837"/>
                  </a:moveTo>
                  <a:lnTo>
                    <a:pt x="598" y="837"/>
                  </a:lnTo>
                  <a:cubicBezTo>
                    <a:pt x="50" y="837"/>
                    <a:pt x="50" y="837"/>
                    <a:pt x="50" y="837"/>
                  </a:cubicBezTo>
                  <a:cubicBezTo>
                    <a:pt x="50" y="140"/>
                    <a:pt x="50" y="140"/>
                    <a:pt x="50" y="140"/>
                  </a:cubicBezTo>
                  <a:cubicBezTo>
                    <a:pt x="83" y="140"/>
                    <a:pt x="83" y="140"/>
                    <a:pt x="83" y="140"/>
                  </a:cubicBezTo>
                  <a:cubicBezTo>
                    <a:pt x="83" y="771"/>
                    <a:pt x="83" y="771"/>
                    <a:pt x="83" y="771"/>
                  </a:cubicBezTo>
                  <a:cubicBezTo>
                    <a:pt x="83" y="787"/>
                    <a:pt x="92" y="796"/>
                    <a:pt x="108" y="796"/>
                  </a:cubicBezTo>
                  <a:cubicBezTo>
                    <a:pt x="548" y="796"/>
                    <a:pt x="548" y="796"/>
                    <a:pt x="548" y="796"/>
                  </a:cubicBezTo>
                  <a:cubicBezTo>
                    <a:pt x="556" y="796"/>
                    <a:pt x="573" y="787"/>
                    <a:pt x="573" y="771"/>
                  </a:cubicBezTo>
                  <a:cubicBezTo>
                    <a:pt x="573" y="140"/>
                    <a:pt x="573" y="140"/>
                    <a:pt x="573" y="140"/>
                  </a:cubicBezTo>
                  <a:cubicBezTo>
                    <a:pt x="598" y="140"/>
                    <a:pt x="598" y="140"/>
                    <a:pt x="598" y="140"/>
                  </a:cubicBezTo>
                  <a:lnTo>
                    <a:pt x="598" y="837"/>
                  </a:lnTo>
                  <a:close/>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37" name="Freeform 428">
              <a:extLst>
                <a:ext uri="{FF2B5EF4-FFF2-40B4-BE49-F238E27FC236}">
                  <a16:creationId xmlns:a16="http://schemas.microsoft.com/office/drawing/2014/main" xmlns="" id="{AE1A40FE-B01C-4E87-8FEE-03E1F5B7CA43}"/>
                </a:ext>
              </a:extLst>
            </p:cNvPr>
            <p:cNvSpPr>
              <a:spLocks noChangeArrowheads="1"/>
            </p:cNvSpPr>
            <p:nvPr/>
          </p:nvSpPr>
          <p:spPr bwMode="auto">
            <a:xfrm>
              <a:off x="873244" y="2431210"/>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8"/>
                    <a:pt x="224" y="0"/>
                    <a:pt x="215" y="0"/>
                  </a:cubicBezTo>
                  <a:cubicBezTo>
                    <a:pt x="24" y="0"/>
                    <a:pt x="24" y="0"/>
                    <a:pt x="24" y="0"/>
                  </a:cubicBezTo>
                  <a:cubicBezTo>
                    <a:pt x="8" y="0"/>
                    <a:pt x="0" y="8"/>
                    <a:pt x="0" y="25"/>
                  </a:cubicBezTo>
                  <a:cubicBezTo>
                    <a:pt x="0" y="42"/>
                    <a:pt x="8" y="50"/>
                    <a:pt x="24" y="50"/>
                  </a:cubicBezTo>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38" name="Freeform 429">
              <a:extLst>
                <a:ext uri="{FF2B5EF4-FFF2-40B4-BE49-F238E27FC236}">
                  <a16:creationId xmlns:a16="http://schemas.microsoft.com/office/drawing/2014/main" xmlns="" id="{6E117A14-D5DD-4EFE-B103-B74BFA00EC91}"/>
                </a:ext>
              </a:extLst>
            </p:cNvPr>
            <p:cNvSpPr>
              <a:spLocks noChangeArrowheads="1"/>
            </p:cNvSpPr>
            <p:nvPr/>
          </p:nvSpPr>
          <p:spPr bwMode="auto">
            <a:xfrm>
              <a:off x="873244" y="2511497"/>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39" name="Freeform 430">
              <a:extLst>
                <a:ext uri="{FF2B5EF4-FFF2-40B4-BE49-F238E27FC236}">
                  <a16:creationId xmlns:a16="http://schemas.microsoft.com/office/drawing/2014/main" xmlns="" id="{F4F12A4D-EA7E-4C32-A677-BDAFD2EE2C47}"/>
                </a:ext>
              </a:extLst>
            </p:cNvPr>
            <p:cNvSpPr>
              <a:spLocks noChangeArrowheads="1"/>
            </p:cNvSpPr>
            <p:nvPr/>
          </p:nvSpPr>
          <p:spPr bwMode="auto">
            <a:xfrm>
              <a:off x="873244" y="2589273"/>
              <a:ext cx="137992" cy="30108"/>
            </a:xfrm>
            <a:custGeom>
              <a:avLst/>
              <a:gdLst>
                <a:gd name="T0" fmla="*/ 24 w 241"/>
                <a:gd name="T1" fmla="*/ 50 h 51"/>
                <a:gd name="T2" fmla="*/ 24 w 241"/>
                <a:gd name="T3" fmla="*/ 50 h 51"/>
                <a:gd name="T4" fmla="*/ 215 w 241"/>
                <a:gd name="T5" fmla="*/ 50 h 51"/>
                <a:gd name="T6" fmla="*/ 240 w 241"/>
                <a:gd name="T7" fmla="*/ 25 h 51"/>
                <a:gd name="T8" fmla="*/ 215 w 241"/>
                <a:gd name="T9" fmla="*/ 0 h 51"/>
                <a:gd name="T10" fmla="*/ 24 w 241"/>
                <a:gd name="T11" fmla="*/ 0 h 51"/>
                <a:gd name="T12" fmla="*/ 0 w 241"/>
                <a:gd name="T13" fmla="*/ 25 h 51"/>
                <a:gd name="T14" fmla="*/ 24 w 241"/>
                <a:gd name="T15" fmla="*/ 5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51">
                  <a:moveTo>
                    <a:pt x="24" y="50"/>
                  </a:moveTo>
                  <a:lnTo>
                    <a:pt x="24" y="50"/>
                  </a:lnTo>
                  <a:cubicBezTo>
                    <a:pt x="215" y="50"/>
                    <a:pt x="215" y="50"/>
                    <a:pt x="215" y="50"/>
                  </a:cubicBezTo>
                  <a:cubicBezTo>
                    <a:pt x="224" y="50"/>
                    <a:pt x="240" y="42"/>
                    <a:pt x="240" y="25"/>
                  </a:cubicBezTo>
                  <a:cubicBezTo>
                    <a:pt x="240" y="9"/>
                    <a:pt x="224" y="0"/>
                    <a:pt x="215" y="0"/>
                  </a:cubicBezTo>
                  <a:cubicBezTo>
                    <a:pt x="24" y="0"/>
                    <a:pt x="24" y="0"/>
                    <a:pt x="24" y="0"/>
                  </a:cubicBezTo>
                  <a:cubicBezTo>
                    <a:pt x="8" y="0"/>
                    <a:pt x="0" y="9"/>
                    <a:pt x="0" y="25"/>
                  </a:cubicBezTo>
                  <a:cubicBezTo>
                    <a:pt x="0" y="42"/>
                    <a:pt x="8" y="50"/>
                    <a:pt x="24" y="50"/>
                  </a:cubicBezTo>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41" name="Hình chữ nhật 131">
              <a:extLst>
                <a:ext uri="{FF2B5EF4-FFF2-40B4-BE49-F238E27FC236}">
                  <a16:creationId xmlns:a16="http://schemas.microsoft.com/office/drawing/2014/main" xmlns="" id="{6EE1C2EE-430D-4DF8-9A3A-D1C8CC372F3F}"/>
                </a:ext>
              </a:extLst>
            </p:cNvPr>
            <p:cNvSpPr/>
            <p:nvPr/>
          </p:nvSpPr>
          <p:spPr>
            <a:xfrm>
              <a:off x="497053" y="2765006"/>
              <a:ext cx="1029673" cy="430887"/>
            </a:xfrm>
            <a:prstGeom prst="rect">
              <a:avLst/>
            </a:prstGeom>
          </p:spPr>
          <p:txBody>
            <a:bodyPr wrap="square">
              <a:spAutoFit/>
            </a:bodyPr>
            <a:lstStyle/>
            <a:p>
              <a:pPr defTabSz="685800">
                <a:buClrTx/>
                <a:defRPr/>
              </a:pPr>
              <a:r>
                <a:rPr lang="en-US" sz="1500" b="1" kern="1200">
                  <a:solidFill>
                    <a:prstClr val="white"/>
                  </a:solidFill>
                  <a:latin typeface="#9Slide03 SFU Futura_12" panose="00000400000000000000" pitchFamily="2" charset="0"/>
                  <a:ea typeface="Lato" charset="0"/>
                  <a:cs typeface="Lato" charset="0"/>
                </a:rPr>
                <a:t>B</a:t>
              </a:r>
              <a:r>
                <a:rPr lang="vi-VN" sz="1500" b="1" kern="1200">
                  <a:solidFill>
                    <a:prstClr val="white"/>
                  </a:solidFill>
                  <a:latin typeface="#9Slide03 SFU Futura_12" panose="00000400000000000000" pitchFamily="2" charset="0"/>
                  <a:ea typeface="Lato" charset="0"/>
                  <a:cs typeface="Lato" charset="0"/>
                </a:rPr>
                <a:t>ư</a:t>
              </a:r>
              <a:r>
                <a:rPr lang="en-US" sz="1500" b="1" kern="1200">
                  <a:solidFill>
                    <a:prstClr val="white"/>
                  </a:solidFill>
                  <a:latin typeface="#9Slide03 SFU Futura_12" panose="00000400000000000000" pitchFamily="2" charset="0"/>
                  <a:ea typeface="Lato" charset="0"/>
                  <a:cs typeface="Lato" charset="0"/>
                </a:rPr>
                <a:t>ớc 1 </a:t>
              </a:r>
              <a:endParaRPr lang="en-US" sz="1500" kern="1200">
                <a:solidFill>
                  <a:prstClr val="white"/>
                </a:solidFill>
                <a:latin typeface="#9Slide03 SFU Futura_12" panose="00000400000000000000" pitchFamily="2" charset="0"/>
                <a:ea typeface="+mn-ea"/>
                <a:cs typeface="+mn-cs"/>
              </a:endParaRPr>
            </a:p>
          </p:txBody>
        </p:sp>
      </p:grpSp>
      <p:grpSp>
        <p:nvGrpSpPr>
          <p:cNvPr id="100" name="Group 99">
            <a:extLst>
              <a:ext uri="{FF2B5EF4-FFF2-40B4-BE49-F238E27FC236}">
                <a16:creationId xmlns:a16="http://schemas.microsoft.com/office/drawing/2014/main" xmlns="" id="{9AA811D8-F89E-4568-93A3-88C9DF549A44}"/>
              </a:ext>
            </a:extLst>
          </p:cNvPr>
          <p:cNvGrpSpPr/>
          <p:nvPr/>
        </p:nvGrpSpPr>
        <p:grpSpPr>
          <a:xfrm>
            <a:off x="3946159" y="2769613"/>
            <a:ext cx="1031227" cy="910526"/>
            <a:chOff x="2874847" y="2124511"/>
            <a:chExt cx="1374969" cy="1214035"/>
          </a:xfrm>
        </p:grpSpPr>
        <p:sp>
          <p:nvSpPr>
            <p:cNvPr id="43" name="Line 49">
              <a:extLst>
                <a:ext uri="{FF2B5EF4-FFF2-40B4-BE49-F238E27FC236}">
                  <a16:creationId xmlns:a16="http://schemas.microsoft.com/office/drawing/2014/main" xmlns="" id="{EA124572-8992-48B3-B2E1-2A043EFC9DF8}"/>
                </a:ext>
              </a:extLst>
            </p:cNvPr>
            <p:cNvSpPr>
              <a:spLocks noChangeShapeType="1"/>
            </p:cNvSpPr>
            <p:nvPr/>
          </p:nvSpPr>
          <p:spPr bwMode="auto">
            <a:xfrm>
              <a:off x="3436853" y="216170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44" name="Line 51">
              <a:extLst>
                <a:ext uri="{FF2B5EF4-FFF2-40B4-BE49-F238E27FC236}">
                  <a16:creationId xmlns:a16="http://schemas.microsoft.com/office/drawing/2014/main" xmlns="" id="{610A250C-82EE-4E5D-8F17-DF5C222AF4DD}"/>
                </a:ext>
              </a:extLst>
            </p:cNvPr>
            <p:cNvSpPr>
              <a:spLocks noChangeShapeType="1"/>
            </p:cNvSpPr>
            <p:nvPr/>
          </p:nvSpPr>
          <p:spPr bwMode="auto">
            <a:xfrm>
              <a:off x="3438107" y="2237414"/>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45" name="Line 52">
              <a:extLst>
                <a:ext uri="{FF2B5EF4-FFF2-40B4-BE49-F238E27FC236}">
                  <a16:creationId xmlns:a16="http://schemas.microsoft.com/office/drawing/2014/main" xmlns="" id="{13437B6E-A865-4EFC-BF5D-D17706143E7A}"/>
                </a:ext>
              </a:extLst>
            </p:cNvPr>
            <p:cNvSpPr>
              <a:spLocks noChangeShapeType="1"/>
            </p:cNvSpPr>
            <p:nvPr/>
          </p:nvSpPr>
          <p:spPr bwMode="auto">
            <a:xfrm>
              <a:off x="3438107" y="239046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46" name="Line 53">
              <a:extLst>
                <a:ext uri="{FF2B5EF4-FFF2-40B4-BE49-F238E27FC236}">
                  <a16:creationId xmlns:a16="http://schemas.microsoft.com/office/drawing/2014/main" xmlns="" id="{02CA9D49-9A90-45A7-96EC-432423D7A83C}"/>
                </a:ext>
              </a:extLst>
            </p:cNvPr>
            <p:cNvSpPr>
              <a:spLocks noChangeShapeType="1"/>
            </p:cNvSpPr>
            <p:nvPr/>
          </p:nvSpPr>
          <p:spPr bwMode="auto">
            <a:xfrm flipV="1">
              <a:off x="3588644" y="242558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47" name="Line 54">
              <a:extLst>
                <a:ext uri="{FF2B5EF4-FFF2-40B4-BE49-F238E27FC236}">
                  <a16:creationId xmlns:a16="http://schemas.microsoft.com/office/drawing/2014/main" xmlns="" id="{C0FD0123-1DA5-4B15-90A6-D3D39D06EBFE}"/>
                </a:ext>
              </a:extLst>
            </p:cNvPr>
            <p:cNvSpPr>
              <a:spLocks noChangeShapeType="1"/>
            </p:cNvSpPr>
            <p:nvPr/>
          </p:nvSpPr>
          <p:spPr bwMode="auto">
            <a:xfrm flipV="1">
              <a:off x="3588644" y="227254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48" name="Line 55">
              <a:extLst>
                <a:ext uri="{FF2B5EF4-FFF2-40B4-BE49-F238E27FC236}">
                  <a16:creationId xmlns:a16="http://schemas.microsoft.com/office/drawing/2014/main" xmlns="" id="{82D10D2B-93F9-45CB-BA44-E832468C01CA}"/>
                </a:ext>
              </a:extLst>
            </p:cNvPr>
            <p:cNvSpPr>
              <a:spLocks noChangeShapeType="1"/>
            </p:cNvSpPr>
            <p:nvPr/>
          </p:nvSpPr>
          <p:spPr bwMode="auto">
            <a:xfrm flipV="1">
              <a:off x="3588644" y="2124511"/>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49" name="Line 56">
              <a:extLst>
                <a:ext uri="{FF2B5EF4-FFF2-40B4-BE49-F238E27FC236}">
                  <a16:creationId xmlns:a16="http://schemas.microsoft.com/office/drawing/2014/main" xmlns="" id="{BC60CE6F-78A7-4284-82B6-7D6E991F053F}"/>
                </a:ext>
              </a:extLst>
            </p:cNvPr>
            <p:cNvSpPr>
              <a:spLocks noChangeShapeType="1"/>
            </p:cNvSpPr>
            <p:nvPr/>
          </p:nvSpPr>
          <p:spPr bwMode="auto">
            <a:xfrm flipV="1">
              <a:off x="3587390" y="2196833"/>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0" name="Line 482">
              <a:extLst>
                <a:ext uri="{FF2B5EF4-FFF2-40B4-BE49-F238E27FC236}">
                  <a16:creationId xmlns:a16="http://schemas.microsoft.com/office/drawing/2014/main" xmlns="" id="{D0A379E6-B006-4EE6-BD3A-7FE4B73E676D}"/>
                </a:ext>
              </a:extLst>
            </p:cNvPr>
            <p:cNvSpPr>
              <a:spLocks noChangeShapeType="1"/>
            </p:cNvSpPr>
            <p:nvPr/>
          </p:nvSpPr>
          <p:spPr bwMode="auto">
            <a:xfrm>
              <a:off x="3480758" y="2515908"/>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1" name="Line 483">
              <a:extLst>
                <a:ext uri="{FF2B5EF4-FFF2-40B4-BE49-F238E27FC236}">
                  <a16:creationId xmlns:a16="http://schemas.microsoft.com/office/drawing/2014/main" xmlns="" id="{ADED70B8-54D5-43CB-B38D-66647C97BCFB}"/>
                </a:ext>
              </a:extLst>
            </p:cNvPr>
            <p:cNvSpPr>
              <a:spLocks noChangeShapeType="1"/>
            </p:cNvSpPr>
            <p:nvPr/>
          </p:nvSpPr>
          <p:spPr bwMode="auto">
            <a:xfrm>
              <a:off x="3480758" y="2666445"/>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2" name="Line 484">
              <a:extLst>
                <a:ext uri="{FF2B5EF4-FFF2-40B4-BE49-F238E27FC236}">
                  <a16:creationId xmlns:a16="http://schemas.microsoft.com/office/drawing/2014/main" xmlns="" id="{DD85AB66-92E2-43C4-95F7-5468B4C9016A}"/>
                </a:ext>
              </a:extLst>
            </p:cNvPr>
            <p:cNvSpPr>
              <a:spLocks noChangeShapeType="1"/>
            </p:cNvSpPr>
            <p:nvPr/>
          </p:nvSpPr>
          <p:spPr bwMode="auto">
            <a:xfrm>
              <a:off x="3479504" y="3044860"/>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53" name="Line 485">
              <a:extLst>
                <a:ext uri="{FF2B5EF4-FFF2-40B4-BE49-F238E27FC236}">
                  <a16:creationId xmlns:a16="http://schemas.microsoft.com/office/drawing/2014/main" xmlns="" id="{C33F7BA0-5478-45FB-B7F8-CE01D554354B}"/>
                </a:ext>
              </a:extLst>
            </p:cNvPr>
            <p:cNvSpPr>
              <a:spLocks noChangeShapeType="1"/>
            </p:cNvSpPr>
            <p:nvPr/>
          </p:nvSpPr>
          <p:spPr bwMode="auto">
            <a:xfrm>
              <a:off x="3479504" y="319539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0" name="Freeform 530">
              <a:extLst>
                <a:ext uri="{FF2B5EF4-FFF2-40B4-BE49-F238E27FC236}">
                  <a16:creationId xmlns:a16="http://schemas.microsoft.com/office/drawing/2014/main" xmlns="" id="{5B24468D-981D-485F-AB06-6A0734AD5F16}"/>
                </a:ext>
              </a:extLst>
            </p:cNvPr>
            <p:cNvSpPr>
              <a:spLocks noChangeArrowheads="1"/>
            </p:cNvSpPr>
            <p:nvPr/>
          </p:nvSpPr>
          <p:spPr bwMode="auto">
            <a:xfrm>
              <a:off x="2874847" y="2129229"/>
              <a:ext cx="1209317" cy="1209317"/>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00B0F0"/>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61" name="Freeform 531">
              <a:extLst>
                <a:ext uri="{FF2B5EF4-FFF2-40B4-BE49-F238E27FC236}">
                  <a16:creationId xmlns:a16="http://schemas.microsoft.com/office/drawing/2014/main" xmlns="" id="{BADA63BF-28E3-4F9E-8B46-82D6FD6F36B2}"/>
                </a:ext>
              </a:extLst>
            </p:cNvPr>
            <p:cNvSpPr>
              <a:spLocks noChangeArrowheads="1"/>
            </p:cNvSpPr>
            <p:nvPr/>
          </p:nvSpPr>
          <p:spPr bwMode="auto">
            <a:xfrm>
              <a:off x="3267498" y="2290102"/>
              <a:ext cx="418995" cy="454122"/>
            </a:xfrm>
            <a:custGeom>
              <a:avLst/>
              <a:gdLst>
                <a:gd name="T0" fmla="*/ 571 w 738"/>
                <a:gd name="T1" fmla="*/ 795 h 796"/>
                <a:gd name="T2" fmla="*/ 463 w 738"/>
                <a:gd name="T3" fmla="*/ 778 h 796"/>
                <a:gd name="T4" fmla="*/ 422 w 738"/>
                <a:gd name="T5" fmla="*/ 778 h 796"/>
                <a:gd name="T6" fmla="*/ 182 w 738"/>
                <a:gd name="T7" fmla="*/ 721 h 796"/>
                <a:gd name="T8" fmla="*/ 49 w 738"/>
                <a:gd name="T9" fmla="*/ 696 h 796"/>
                <a:gd name="T10" fmla="*/ 49 w 738"/>
                <a:gd name="T11" fmla="*/ 364 h 796"/>
                <a:gd name="T12" fmla="*/ 199 w 738"/>
                <a:gd name="T13" fmla="*/ 347 h 796"/>
                <a:gd name="T14" fmla="*/ 307 w 738"/>
                <a:gd name="T15" fmla="*/ 206 h 796"/>
                <a:gd name="T16" fmla="*/ 290 w 738"/>
                <a:gd name="T17" fmla="*/ 73 h 796"/>
                <a:gd name="T18" fmla="*/ 414 w 738"/>
                <a:gd name="T19" fmla="*/ 16 h 796"/>
                <a:gd name="T20" fmla="*/ 488 w 738"/>
                <a:gd name="T21" fmla="*/ 214 h 796"/>
                <a:gd name="T22" fmla="*/ 488 w 738"/>
                <a:gd name="T23" fmla="*/ 281 h 796"/>
                <a:gd name="T24" fmla="*/ 671 w 738"/>
                <a:gd name="T25" fmla="*/ 314 h 796"/>
                <a:gd name="T26" fmla="*/ 712 w 738"/>
                <a:gd name="T27" fmla="*/ 447 h 796"/>
                <a:gd name="T28" fmla="*/ 704 w 738"/>
                <a:gd name="T29" fmla="*/ 579 h 796"/>
                <a:gd name="T30" fmla="*/ 671 w 738"/>
                <a:gd name="T31" fmla="*/ 687 h 796"/>
                <a:gd name="T32" fmla="*/ 646 w 738"/>
                <a:gd name="T33" fmla="*/ 778 h 796"/>
                <a:gd name="T34" fmla="*/ 447 w 738"/>
                <a:gd name="T35" fmla="*/ 729 h 796"/>
                <a:gd name="T36" fmla="*/ 480 w 738"/>
                <a:gd name="T37" fmla="*/ 729 h 796"/>
                <a:gd name="T38" fmla="*/ 613 w 738"/>
                <a:gd name="T39" fmla="*/ 737 h 796"/>
                <a:gd name="T40" fmla="*/ 613 w 738"/>
                <a:gd name="T41" fmla="*/ 687 h 796"/>
                <a:gd name="T42" fmla="*/ 629 w 738"/>
                <a:gd name="T43" fmla="*/ 654 h 796"/>
                <a:gd name="T44" fmla="*/ 646 w 738"/>
                <a:gd name="T45" fmla="*/ 588 h 796"/>
                <a:gd name="T46" fmla="*/ 662 w 738"/>
                <a:gd name="T47" fmla="*/ 546 h 796"/>
                <a:gd name="T48" fmla="*/ 687 w 738"/>
                <a:gd name="T49" fmla="*/ 505 h 796"/>
                <a:gd name="T50" fmla="*/ 646 w 738"/>
                <a:gd name="T51" fmla="*/ 455 h 796"/>
                <a:gd name="T52" fmla="*/ 679 w 738"/>
                <a:gd name="T53" fmla="*/ 405 h 796"/>
                <a:gd name="T54" fmla="*/ 596 w 738"/>
                <a:gd name="T55" fmla="*/ 355 h 796"/>
                <a:gd name="T56" fmla="*/ 438 w 738"/>
                <a:gd name="T57" fmla="*/ 206 h 796"/>
                <a:gd name="T58" fmla="*/ 356 w 738"/>
                <a:gd name="T59" fmla="*/ 58 h 796"/>
                <a:gd name="T60" fmla="*/ 348 w 738"/>
                <a:gd name="T61" fmla="*/ 81 h 796"/>
                <a:gd name="T62" fmla="*/ 290 w 738"/>
                <a:gd name="T63" fmla="*/ 322 h 796"/>
                <a:gd name="T64" fmla="*/ 207 w 738"/>
                <a:gd name="T65" fmla="*/ 397 h 796"/>
                <a:gd name="T66" fmla="*/ 99 w 738"/>
                <a:gd name="T67" fmla="*/ 389 h 796"/>
                <a:gd name="T68" fmla="*/ 49 w 738"/>
                <a:gd name="T69" fmla="*/ 538 h 796"/>
                <a:gd name="T70" fmla="*/ 141 w 738"/>
                <a:gd name="T71" fmla="*/ 679 h 796"/>
                <a:gd name="T72" fmla="*/ 215 w 738"/>
                <a:gd name="T73" fmla="*/ 662 h 796"/>
                <a:gd name="T74" fmla="*/ 274 w 738"/>
                <a:gd name="T75" fmla="*/ 662 h 796"/>
                <a:gd name="T76" fmla="*/ 430 w 738"/>
                <a:gd name="T77" fmla="*/ 729 h 796"/>
                <a:gd name="T78" fmla="*/ 340 w 738"/>
                <a:gd name="T79" fmla="*/ 6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8" h="796">
                  <a:moveTo>
                    <a:pt x="571" y="795"/>
                  </a:moveTo>
                  <a:lnTo>
                    <a:pt x="571" y="795"/>
                  </a:lnTo>
                  <a:cubicBezTo>
                    <a:pt x="563" y="795"/>
                    <a:pt x="555" y="795"/>
                    <a:pt x="546" y="795"/>
                  </a:cubicBezTo>
                  <a:cubicBezTo>
                    <a:pt x="521" y="795"/>
                    <a:pt x="488" y="787"/>
                    <a:pt x="463" y="778"/>
                  </a:cubicBezTo>
                  <a:cubicBezTo>
                    <a:pt x="455" y="778"/>
                    <a:pt x="447" y="778"/>
                    <a:pt x="438" y="778"/>
                  </a:cubicBezTo>
                  <a:cubicBezTo>
                    <a:pt x="430" y="778"/>
                    <a:pt x="430" y="778"/>
                    <a:pt x="422" y="778"/>
                  </a:cubicBezTo>
                  <a:cubicBezTo>
                    <a:pt x="380" y="778"/>
                    <a:pt x="307" y="762"/>
                    <a:pt x="249" y="712"/>
                  </a:cubicBezTo>
                  <a:cubicBezTo>
                    <a:pt x="232" y="712"/>
                    <a:pt x="199" y="721"/>
                    <a:pt x="182" y="721"/>
                  </a:cubicBezTo>
                  <a:cubicBezTo>
                    <a:pt x="174" y="729"/>
                    <a:pt x="165" y="729"/>
                    <a:pt x="157" y="729"/>
                  </a:cubicBezTo>
                  <a:cubicBezTo>
                    <a:pt x="116" y="745"/>
                    <a:pt x="74" y="729"/>
                    <a:pt x="49" y="696"/>
                  </a:cubicBezTo>
                  <a:cubicBezTo>
                    <a:pt x="16" y="662"/>
                    <a:pt x="0" y="604"/>
                    <a:pt x="0" y="538"/>
                  </a:cubicBezTo>
                  <a:cubicBezTo>
                    <a:pt x="0" y="438"/>
                    <a:pt x="25" y="389"/>
                    <a:pt x="49" y="364"/>
                  </a:cubicBezTo>
                  <a:cubicBezTo>
                    <a:pt x="66" y="347"/>
                    <a:pt x="83" y="339"/>
                    <a:pt x="108" y="339"/>
                  </a:cubicBezTo>
                  <a:cubicBezTo>
                    <a:pt x="199" y="347"/>
                    <a:pt x="199" y="347"/>
                    <a:pt x="199" y="347"/>
                  </a:cubicBezTo>
                  <a:cubicBezTo>
                    <a:pt x="215" y="339"/>
                    <a:pt x="232" y="314"/>
                    <a:pt x="249" y="289"/>
                  </a:cubicBezTo>
                  <a:cubicBezTo>
                    <a:pt x="307" y="223"/>
                    <a:pt x="307" y="206"/>
                    <a:pt x="307" y="206"/>
                  </a:cubicBezTo>
                  <a:cubicBezTo>
                    <a:pt x="307" y="131"/>
                    <a:pt x="298" y="115"/>
                    <a:pt x="298" y="98"/>
                  </a:cubicBezTo>
                  <a:cubicBezTo>
                    <a:pt x="290" y="90"/>
                    <a:pt x="290" y="81"/>
                    <a:pt x="290" y="73"/>
                  </a:cubicBezTo>
                  <a:cubicBezTo>
                    <a:pt x="282" y="49"/>
                    <a:pt x="307" y="16"/>
                    <a:pt x="340" y="8"/>
                  </a:cubicBezTo>
                  <a:cubicBezTo>
                    <a:pt x="365" y="0"/>
                    <a:pt x="389" y="0"/>
                    <a:pt x="414" y="16"/>
                  </a:cubicBezTo>
                  <a:cubicBezTo>
                    <a:pt x="438" y="33"/>
                    <a:pt x="463" y="58"/>
                    <a:pt x="488" y="106"/>
                  </a:cubicBezTo>
                  <a:cubicBezTo>
                    <a:pt x="505" y="131"/>
                    <a:pt x="496" y="173"/>
                    <a:pt x="488" y="214"/>
                  </a:cubicBezTo>
                  <a:cubicBezTo>
                    <a:pt x="488" y="231"/>
                    <a:pt x="488" y="247"/>
                    <a:pt x="488" y="256"/>
                  </a:cubicBezTo>
                  <a:cubicBezTo>
                    <a:pt x="488" y="272"/>
                    <a:pt x="488" y="281"/>
                    <a:pt x="488" y="281"/>
                  </a:cubicBezTo>
                  <a:cubicBezTo>
                    <a:pt x="521" y="306"/>
                    <a:pt x="555" y="306"/>
                    <a:pt x="596" y="306"/>
                  </a:cubicBezTo>
                  <a:cubicBezTo>
                    <a:pt x="613" y="306"/>
                    <a:pt x="646" y="306"/>
                    <a:pt x="671" y="314"/>
                  </a:cubicBezTo>
                  <a:cubicBezTo>
                    <a:pt x="720" y="314"/>
                    <a:pt x="737" y="355"/>
                    <a:pt x="737" y="405"/>
                  </a:cubicBezTo>
                  <a:cubicBezTo>
                    <a:pt x="729" y="422"/>
                    <a:pt x="720" y="438"/>
                    <a:pt x="712" y="447"/>
                  </a:cubicBezTo>
                  <a:cubicBezTo>
                    <a:pt x="729" y="463"/>
                    <a:pt x="737" y="488"/>
                    <a:pt x="737" y="505"/>
                  </a:cubicBezTo>
                  <a:cubicBezTo>
                    <a:pt x="737" y="538"/>
                    <a:pt x="720" y="563"/>
                    <a:pt x="704" y="579"/>
                  </a:cubicBezTo>
                  <a:cubicBezTo>
                    <a:pt x="712" y="596"/>
                    <a:pt x="720" y="612"/>
                    <a:pt x="712" y="637"/>
                  </a:cubicBezTo>
                  <a:cubicBezTo>
                    <a:pt x="712" y="662"/>
                    <a:pt x="696" y="679"/>
                    <a:pt x="671" y="687"/>
                  </a:cubicBezTo>
                  <a:cubicBezTo>
                    <a:pt x="671" y="696"/>
                    <a:pt x="671" y="696"/>
                    <a:pt x="671" y="696"/>
                  </a:cubicBezTo>
                  <a:cubicBezTo>
                    <a:pt x="679" y="729"/>
                    <a:pt x="671" y="754"/>
                    <a:pt x="646" y="778"/>
                  </a:cubicBezTo>
                  <a:cubicBezTo>
                    <a:pt x="629" y="787"/>
                    <a:pt x="604" y="795"/>
                    <a:pt x="571" y="795"/>
                  </a:cubicBezTo>
                  <a:close/>
                  <a:moveTo>
                    <a:pt x="447" y="729"/>
                  </a:moveTo>
                  <a:lnTo>
                    <a:pt x="447" y="729"/>
                  </a:lnTo>
                  <a:cubicBezTo>
                    <a:pt x="455" y="729"/>
                    <a:pt x="463" y="729"/>
                    <a:pt x="480" y="729"/>
                  </a:cubicBezTo>
                  <a:cubicBezTo>
                    <a:pt x="496" y="737"/>
                    <a:pt x="521" y="745"/>
                    <a:pt x="555" y="745"/>
                  </a:cubicBezTo>
                  <a:cubicBezTo>
                    <a:pt x="596" y="745"/>
                    <a:pt x="604" y="737"/>
                    <a:pt x="613" y="737"/>
                  </a:cubicBezTo>
                  <a:cubicBezTo>
                    <a:pt x="621" y="729"/>
                    <a:pt x="621" y="721"/>
                    <a:pt x="621" y="704"/>
                  </a:cubicBezTo>
                  <a:cubicBezTo>
                    <a:pt x="621" y="696"/>
                    <a:pt x="613" y="687"/>
                    <a:pt x="613" y="687"/>
                  </a:cubicBezTo>
                  <a:cubicBezTo>
                    <a:pt x="613" y="687"/>
                    <a:pt x="604" y="679"/>
                    <a:pt x="613" y="671"/>
                  </a:cubicBezTo>
                  <a:cubicBezTo>
                    <a:pt x="613" y="662"/>
                    <a:pt x="621" y="654"/>
                    <a:pt x="629" y="654"/>
                  </a:cubicBezTo>
                  <a:cubicBezTo>
                    <a:pt x="646" y="646"/>
                    <a:pt x="662" y="637"/>
                    <a:pt x="662" y="629"/>
                  </a:cubicBezTo>
                  <a:cubicBezTo>
                    <a:pt x="671" y="612"/>
                    <a:pt x="654" y="596"/>
                    <a:pt x="646" y="588"/>
                  </a:cubicBezTo>
                  <a:cubicBezTo>
                    <a:pt x="638" y="579"/>
                    <a:pt x="638" y="571"/>
                    <a:pt x="638" y="563"/>
                  </a:cubicBezTo>
                  <a:cubicBezTo>
                    <a:pt x="646" y="555"/>
                    <a:pt x="654" y="546"/>
                    <a:pt x="662" y="546"/>
                  </a:cubicBezTo>
                  <a:cubicBezTo>
                    <a:pt x="662" y="538"/>
                    <a:pt x="671" y="538"/>
                    <a:pt x="679" y="538"/>
                  </a:cubicBezTo>
                  <a:cubicBezTo>
                    <a:pt x="687" y="530"/>
                    <a:pt x="687" y="521"/>
                    <a:pt x="687" y="505"/>
                  </a:cubicBezTo>
                  <a:cubicBezTo>
                    <a:pt x="687" y="505"/>
                    <a:pt x="687" y="488"/>
                    <a:pt x="654" y="471"/>
                  </a:cubicBezTo>
                  <a:cubicBezTo>
                    <a:pt x="646" y="471"/>
                    <a:pt x="646" y="463"/>
                    <a:pt x="646" y="455"/>
                  </a:cubicBezTo>
                  <a:cubicBezTo>
                    <a:pt x="646" y="447"/>
                    <a:pt x="646" y="430"/>
                    <a:pt x="654" y="430"/>
                  </a:cubicBezTo>
                  <a:cubicBezTo>
                    <a:pt x="671" y="422"/>
                    <a:pt x="679" y="413"/>
                    <a:pt x="679" y="405"/>
                  </a:cubicBezTo>
                  <a:cubicBezTo>
                    <a:pt x="687" y="364"/>
                    <a:pt x="671" y="364"/>
                    <a:pt x="662" y="364"/>
                  </a:cubicBezTo>
                  <a:cubicBezTo>
                    <a:pt x="638" y="355"/>
                    <a:pt x="613" y="355"/>
                    <a:pt x="596" y="355"/>
                  </a:cubicBezTo>
                  <a:cubicBezTo>
                    <a:pt x="546" y="355"/>
                    <a:pt x="505" y="355"/>
                    <a:pt x="455" y="322"/>
                  </a:cubicBezTo>
                  <a:cubicBezTo>
                    <a:pt x="430" y="297"/>
                    <a:pt x="430" y="256"/>
                    <a:pt x="438" y="206"/>
                  </a:cubicBezTo>
                  <a:cubicBezTo>
                    <a:pt x="447" y="181"/>
                    <a:pt x="447" y="140"/>
                    <a:pt x="438" y="123"/>
                  </a:cubicBezTo>
                  <a:cubicBezTo>
                    <a:pt x="414" y="73"/>
                    <a:pt x="389" y="49"/>
                    <a:pt x="356" y="58"/>
                  </a:cubicBezTo>
                  <a:cubicBezTo>
                    <a:pt x="348" y="58"/>
                    <a:pt x="340" y="66"/>
                    <a:pt x="340" y="66"/>
                  </a:cubicBezTo>
                  <a:cubicBezTo>
                    <a:pt x="340" y="73"/>
                    <a:pt x="340" y="73"/>
                    <a:pt x="348" y="81"/>
                  </a:cubicBezTo>
                  <a:cubicBezTo>
                    <a:pt x="348" y="98"/>
                    <a:pt x="356" y="123"/>
                    <a:pt x="356" y="206"/>
                  </a:cubicBezTo>
                  <a:cubicBezTo>
                    <a:pt x="356" y="223"/>
                    <a:pt x="348" y="247"/>
                    <a:pt x="290" y="322"/>
                  </a:cubicBezTo>
                  <a:cubicBezTo>
                    <a:pt x="257" y="355"/>
                    <a:pt x="232" y="389"/>
                    <a:pt x="232" y="389"/>
                  </a:cubicBezTo>
                  <a:cubicBezTo>
                    <a:pt x="224" y="397"/>
                    <a:pt x="215" y="397"/>
                    <a:pt x="207" y="397"/>
                  </a:cubicBezTo>
                  <a:cubicBezTo>
                    <a:pt x="99" y="389"/>
                    <a:pt x="99" y="389"/>
                    <a:pt x="99" y="389"/>
                  </a:cubicBezTo>
                  <a:lnTo>
                    <a:pt x="99" y="389"/>
                  </a:lnTo>
                  <a:cubicBezTo>
                    <a:pt x="99" y="389"/>
                    <a:pt x="91" y="389"/>
                    <a:pt x="91" y="397"/>
                  </a:cubicBezTo>
                  <a:cubicBezTo>
                    <a:pt x="74" y="413"/>
                    <a:pt x="49" y="447"/>
                    <a:pt x="49" y="538"/>
                  </a:cubicBezTo>
                  <a:cubicBezTo>
                    <a:pt x="49" y="596"/>
                    <a:pt x="66" y="637"/>
                    <a:pt x="83" y="662"/>
                  </a:cubicBezTo>
                  <a:cubicBezTo>
                    <a:pt x="99" y="679"/>
                    <a:pt x="124" y="687"/>
                    <a:pt x="141" y="679"/>
                  </a:cubicBezTo>
                  <a:cubicBezTo>
                    <a:pt x="149" y="679"/>
                    <a:pt x="157" y="679"/>
                    <a:pt x="165" y="671"/>
                  </a:cubicBezTo>
                  <a:cubicBezTo>
                    <a:pt x="182" y="671"/>
                    <a:pt x="199" y="662"/>
                    <a:pt x="215" y="662"/>
                  </a:cubicBezTo>
                  <a:cubicBezTo>
                    <a:pt x="224" y="662"/>
                    <a:pt x="240" y="662"/>
                    <a:pt x="240" y="662"/>
                  </a:cubicBezTo>
                  <a:cubicBezTo>
                    <a:pt x="257" y="654"/>
                    <a:pt x="265" y="654"/>
                    <a:pt x="274" y="662"/>
                  </a:cubicBezTo>
                  <a:cubicBezTo>
                    <a:pt x="307" y="696"/>
                    <a:pt x="340" y="704"/>
                    <a:pt x="365" y="712"/>
                  </a:cubicBezTo>
                  <a:cubicBezTo>
                    <a:pt x="389" y="729"/>
                    <a:pt x="422" y="729"/>
                    <a:pt x="430" y="729"/>
                  </a:cubicBezTo>
                  <a:cubicBezTo>
                    <a:pt x="438" y="729"/>
                    <a:pt x="438" y="729"/>
                    <a:pt x="447" y="729"/>
                  </a:cubicBezTo>
                  <a:close/>
                  <a:moveTo>
                    <a:pt x="340" y="66"/>
                  </a:moveTo>
                  <a:lnTo>
                    <a:pt x="340" y="66"/>
                  </a:lnTo>
                  <a:close/>
                </a:path>
              </a:pathLst>
            </a:custGeom>
            <a:solidFill>
              <a:srgbClr val="FFFFFF"/>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63" name="Hình chữ nhật 134">
              <a:extLst>
                <a:ext uri="{FF2B5EF4-FFF2-40B4-BE49-F238E27FC236}">
                  <a16:creationId xmlns:a16="http://schemas.microsoft.com/office/drawing/2014/main" xmlns="" id="{DE1B2432-5167-48BE-B105-C9D1201FC65C}"/>
                </a:ext>
              </a:extLst>
            </p:cNvPr>
            <p:cNvSpPr/>
            <p:nvPr/>
          </p:nvSpPr>
          <p:spPr>
            <a:xfrm>
              <a:off x="3040499" y="2775373"/>
              <a:ext cx="1209317" cy="430887"/>
            </a:xfrm>
            <a:prstGeom prst="rect">
              <a:avLst/>
            </a:prstGeom>
          </p:spPr>
          <p:txBody>
            <a:bodyPr wrap="square">
              <a:spAutoFit/>
            </a:bodyPr>
            <a:lstStyle/>
            <a:p>
              <a:pPr defTabSz="685800">
                <a:buClrTx/>
                <a:defRPr/>
              </a:pPr>
              <a:r>
                <a:rPr lang="en-US" sz="1500" b="1" kern="1200">
                  <a:solidFill>
                    <a:prstClr val="white"/>
                  </a:solidFill>
                  <a:latin typeface="#9Slide03 SFU Futura_12" panose="00000400000000000000" pitchFamily="2" charset="0"/>
                  <a:ea typeface="Lato" charset="0"/>
                  <a:cs typeface="Lato" charset="0"/>
                </a:rPr>
                <a:t>B</a:t>
              </a:r>
              <a:r>
                <a:rPr lang="vi-VN" sz="1500" b="1" kern="1200">
                  <a:solidFill>
                    <a:prstClr val="white"/>
                  </a:solidFill>
                  <a:latin typeface="#9Slide03 SFU Futura_12" panose="00000400000000000000" pitchFamily="2" charset="0"/>
                  <a:ea typeface="Lato" charset="0"/>
                  <a:cs typeface="Lato" charset="0"/>
                </a:rPr>
                <a:t>ư</a:t>
              </a:r>
              <a:r>
                <a:rPr lang="en-US" sz="1500" b="1" kern="1200">
                  <a:solidFill>
                    <a:prstClr val="white"/>
                  </a:solidFill>
                  <a:latin typeface="#9Slide03 SFU Futura_12" panose="00000400000000000000" pitchFamily="2" charset="0"/>
                  <a:ea typeface="Lato" charset="0"/>
                  <a:cs typeface="Lato" charset="0"/>
                </a:rPr>
                <a:t>ớc 2 </a:t>
              </a:r>
              <a:endParaRPr lang="en-US" sz="1500" kern="1200">
                <a:solidFill>
                  <a:prstClr val="white"/>
                </a:solidFill>
                <a:latin typeface="#9Slide03 SFU Futura_12" panose="00000400000000000000" pitchFamily="2" charset="0"/>
                <a:ea typeface="+mn-ea"/>
                <a:cs typeface="+mn-cs"/>
              </a:endParaRPr>
            </a:p>
          </p:txBody>
        </p:sp>
      </p:grpSp>
      <p:grpSp>
        <p:nvGrpSpPr>
          <p:cNvPr id="94" name="Nhóm 1">
            <a:extLst>
              <a:ext uri="{FF2B5EF4-FFF2-40B4-BE49-F238E27FC236}">
                <a16:creationId xmlns:a16="http://schemas.microsoft.com/office/drawing/2014/main" xmlns="" id="{3757D857-D747-47AE-8D70-BDF52F1B6AD0}"/>
              </a:ext>
            </a:extLst>
          </p:cNvPr>
          <p:cNvGrpSpPr/>
          <p:nvPr/>
        </p:nvGrpSpPr>
        <p:grpSpPr>
          <a:xfrm>
            <a:off x="0" y="-10551"/>
            <a:ext cx="9154551" cy="5143500"/>
            <a:chOff x="-14068" y="0"/>
            <a:chExt cx="12206068" cy="6858000"/>
          </a:xfrm>
        </p:grpSpPr>
        <p:grpSp>
          <p:nvGrpSpPr>
            <p:cNvPr id="95" name="Nhóm 2">
              <a:extLst>
                <a:ext uri="{FF2B5EF4-FFF2-40B4-BE49-F238E27FC236}">
                  <a16:creationId xmlns:a16="http://schemas.microsoft.com/office/drawing/2014/main" xmlns="" id="{4158B64F-722E-4E52-8938-555126656965}"/>
                </a:ext>
              </a:extLst>
            </p:cNvPr>
            <p:cNvGrpSpPr/>
            <p:nvPr/>
          </p:nvGrpSpPr>
          <p:grpSpPr>
            <a:xfrm>
              <a:off x="-14068" y="0"/>
              <a:ext cx="12206068" cy="6858000"/>
              <a:chOff x="-14068" y="0"/>
              <a:chExt cx="12206068" cy="6858000"/>
            </a:xfrm>
          </p:grpSpPr>
          <p:cxnSp>
            <p:nvCxnSpPr>
              <p:cNvPr id="97" name="Đường nối Thẳng 4">
                <a:extLst>
                  <a:ext uri="{FF2B5EF4-FFF2-40B4-BE49-F238E27FC236}">
                    <a16:creationId xmlns:a16="http://schemas.microsoft.com/office/drawing/2014/main" xmlns="" id="{1B4CD03A-BA85-4B8E-988A-469082CDB0F3}"/>
                  </a:ext>
                </a:extLst>
              </p:cNvPr>
              <p:cNvCxnSpPr/>
              <p:nvPr/>
            </p:nvCxnSpPr>
            <p:spPr>
              <a:xfrm>
                <a:off x="0" y="33764"/>
                <a:ext cx="12192000" cy="0"/>
              </a:xfrm>
              <a:prstGeom prst="line">
                <a:avLst/>
              </a:prstGeom>
              <a:noFill/>
              <a:ln w="76200" cap="flat" cmpd="sng" algn="ctr">
                <a:solidFill>
                  <a:srgbClr val="F95626"/>
                </a:solidFill>
                <a:prstDash val="solid"/>
                <a:miter lim="800000"/>
              </a:ln>
              <a:effectLst/>
            </p:spPr>
          </p:cxnSp>
          <p:cxnSp>
            <p:nvCxnSpPr>
              <p:cNvPr id="98" name="Đường nối Thẳng 5">
                <a:extLst>
                  <a:ext uri="{FF2B5EF4-FFF2-40B4-BE49-F238E27FC236}">
                    <a16:creationId xmlns:a16="http://schemas.microsoft.com/office/drawing/2014/main" xmlns="" id="{ECCC5A0F-6109-4302-B71E-27481919CC3D}"/>
                  </a:ext>
                </a:extLst>
              </p:cNvPr>
              <p:cNvCxnSpPr>
                <a:cxnSpLocks/>
              </p:cNvCxnSpPr>
              <p:nvPr/>
            </p:nvCxnSpPr>
            <p:spPr>
              <a:xfrm flipV="1">
                <a:off x="14068" y="0"/>
                <a:ext cx="0" cy="6858000"/>
              </a:xfrm>
              <a:prstGeom prst="line">
                <a:avLst/>
              </a:prstGeom>
              <a:noFill/>
              <a:ln w="76200" cap="flat" cmpd="sng" algn="ctr">
                <a:solidFill>
                  <a:srgbClr val="F95626"/>
                </a:solidFill>
                <a:prstDash val="solid"/>
                <a:miter lim="800000"/>
              </a:ln>
              <a:effectLst/>
            </p:spPr>
          </p:cxnSp>
          <p:cxnSp>
            <p:nvCxnSpPr>
              <p:cNvPr id="99" name="Đường nối Thẳng 6">
                <a:extLst>
                  <a:ext uri="{FF2B5EF4-FFF2-40B4-BE49-F238E27FC236}">
                    <a16:creationId xmlns:a16="http://schemas.microsoft.com/office/drawing/2014/main" xmlns="" id="{9578AE77-1517-4FE7-9CAE-944866ADC543}"/>
                  </a:ext>
                </a:extLst>
              </p:cNvPr>
              <p:cNvCxnSpPr/>
              <p:nvPr/>
            </p:nvCxnSpPr>
            <p:spPr>
              <a:xfrm>
                <a:off x="-14068" y="6858000"/>
                <a:ext cx="12192000" cy="0"/>
              </a:xfrm>
              <a:prstGeom prst="line">
                <a:avLst/>
              </a:prstGeom>
              <a:noFill/>
              <a:ln w="76200" cap="flat" cmpd="sng" algn="ctr">
                <a:solidFill>
                  <a:srgbClr val="F95626"/>
                </a:solidFill>
                <a:prstDash val="solid"/>
                <a:miter lim="800000"/>
              </a:ln>
              <a:effectLst/>
            </p:spPr>
          </p:cxnSp>
        </p:grpSp>
        <p:cxnSp>
          <p:nvCxnSpPr>
            <p:cNvPr id="96" name="Đường nối Thẳng 3">
              <a:extLst>
                <a:ext uri="{FF2B5EF4-FFF2-40B4-BE49-F238E27FC236}">
                  <a16:creationId xmlns:a16="http://schemas.microsoft.com/office/drawing/2014/main" xmlns="" id="{B76EEE67-95E6-42A9-8DAA-7992026643E1}"/>
                </a:ext>
              </a:extLst>
            </p:cNvPr>
            <p:cNvCxnSpPr>
              <a:cxnSpLocks/>
            </p:cNvCxnSpPr>
            <p:nvPr/>
          </p:nvCxnSpPr>
          <p:spPr>
            <a:xfrm flipV="1">
              <a:off x="12149796" y="33766"/>
              <a:ext cx="0" cy="6824234"/>
            </a:xfrm>
            <a:prstGeom prst="line">
              <a:avLst/>
            </a:prstGeom>
            <a:noFill/>
            <a:ln w="76200" cap="flat" cmpd="sng" algn="ctr">
              <a:solidFill>
                <a:srgbClr val="F95626"/>
              </a:solidFill>
              <a:prstDash val="solid"/>
              <a:miter lim="800000"/>
            </a:ln>
            <a:effectLst/>
          </p:spPr>
        </p:cxnSp>
      </p:grpSp>
      <p:grpSp>
        <p:nvGrpSpPr>
          <p:cNvPr id="106" name="Group 105">
            <a:extLst>
              <a:ext uri="{FF2B5EF4-FFF2-40B4-BE49-F238E27FC236}">
                <a16:creationId xmlns:a16="http://schemas.microsoft.com/office/drawing/2014/main" xmlns="" id="{D28BF880-46C7-4B02-A07D-8586604A39D6}"/>
              </a:ext>
            </a:extLst>
          </p:cNvPr>
          <p:cNvGrpSpPr/>
          <p:nvPr/>
        </p:nvGrpSpPr>
        <p:grpSpPr>
          <a:xfrm>
            <a:off x="481299" y="1093763"/>
            <a:ext cx="2454338" cy="500898"/>
            <a:chOff x="704425" y="1953590"/>
            <a:chExt cx="3246248" cy="742547"/>
          </a:xfrm>
        </p:grpSpPr>
        <p:sp>
          <p:nvSpPr>
            <p:cNvPr id="107" name="Flowchart: Terminator 106">
              <a:extLst>
                <a:ext uri="{FF2B5EF4-FFF2-40B4-BE49-F238E27FC236}">
                  <a16:creationId xmlns:a16="http://schemas.microsoft.com/office/drawing/2014/main" xmlns="" id="{DA4A4605-FD17-4FB8-A1D0-A22ED7646544}"/>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p>
              <a:pPr algn="ctr" defTabSz="914378">
                <a:buClrTx/>
                <a:defRPr/>
              </a:pPr>
              <a:r>
                <a:rPr lang="en-US" sz="2000">
                  <a:solidFill>
                    <a:prstClr val="white"/>
                  </a:solidFill>
                  <a:latin typeface="#9Slide03 SFU Futura_03" panose="00000400000000000000" pitchFamily="2" charset="0"/>
                  <a:ea typeface="+mn-ea"/>
                  <a:cs typeface="Tahoma" panose="020B0604030504040204" pitchFamily="34" charset="0"/>
                </a:rPr>
                <a:t>Sơ</a:t>
              </a:r>
              <a:r>
                <a:rPr lang="en-US" sz="2000">
                  <a:solidFill>
                    <a:prstClr val="white"/>
                  </a:solidFill>
                  <a:latin typeface="#9Slide03 SFU Futura_12" panose="00000400000000000000" pitchFamily="2" charset="0"/>
                  <a:ea typeface="+mn-ea"/>
                  <a:cs typeface="+mn-cs"/>
                </a:rPr>
                <a:t> </a:t>
              </a:r>
              <a:r>
                <a:rPr lang="en-US" sz="2000">
                  <a:solidFill>
                    <a:prstClr val="white"/>
                  </a:solidFill>
                  <a:latin typeface="#9Slide03 SFU Futura_03" panose="00000400000000000000" pitchFamily="2" charset="0"/>
                  <a:ea typeface="+mn-ea"/>
                  <a:cs typeface="Tahoma" panose="020B0604030504040204" pitchFamily="34" charset="0"/>
                </a:rPr>
                <a:t>đồ nhóm</a:t>
              </a:r>
            </a:p>
          </p:txBody>
        </p:sp>
        <p:pic>
          <p:nvPicPr>
            <p:cNvPr id="108" name="Picture 107">
              <a:extLst>
                <a:ext uri="{FF2B5EF4-FFF2-40B4-BE49-F238E27FC236}">
                  <a16:creationId xmlns:a16="http://schemas.microsoft.com/office/drawing/2014/main" xmlns="" id="{50996539-9E98-4089-B947-A1468F6FD35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sp>
        <p:nvSpPr>
          <p:cNvPr id="110" name="Rectangle: Rounded Corners 109">
            <a:extLst>
              <a:ext uri="{FF2B5EF4-FFF2-40B4-BE49-F238E27FC236}">
                <a16:creationId xmlns:a16="http://schemas.microsoft.com/office/drawing/2014/main" xmlns="" id="{C3D54A7A-91D6-4249-A69A-9E70E3560B37}"/>
              </a:ext>
            </a:extLst>
          </p:cNvPr>
          <p:cNvSpPr/>
          <p:nvPr/>
        </p:nvSpPr>
        <p:spPr>
          <a:xfrm>
            <a:off x="804098" y="1729730"/>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CỤM1</a:t>
            </a:r>
          </a:p>
        </p:txBody>
      </p:sp>
      <p:sp>
        <p:nvSpPr>
          <p:cNvPr id="111" name="Rectangle: Rounded Corners 110">
            <a:extLst>
              <a:ext uri="{FF2B5EF4-FFF2-40B4-BE49-F238E27FC236}">
                <a16:creationId xmlns:a16="http://schemas.microsoft.com/office/drawing/2014/main" xmlns="" id="{9DBB04EA-CCBD-422C-8020-B7B1C8E3C388}"/>
              </a:ext>
            </a:extLst>
          </p:cNvPr>
          <p:cNvSpPr/>
          <p:nvPr/>
        </p:nvSpPr>
        <p:spPr>
          <a:xfrm>
            <a:off x="2142213" y="1732092"/>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CỤM2</a:t>
            </a:r>
          </a:p>
        </p:txBody>
      </p:sp>
      <p:sp>
        <p:nvSpPr>
          <p:cNvPr id="78" name="TextBox 77">
            <a:extLst>
              <a:ext uri="{FF2B5EF4-FFF2-40B4-BE49-F238E27FC236}">
                <a16:creationId xmlns:a16="http://schemas.microsoft.com/office/drawing/2014/main" xmlns="" id="{E9F75472-3531-49A7-AB3A-5200C707635C}"/>
              </a:ext>
            </a:extLst>
          </p:cNvPr>
          <p:cNvSpPr txBox="1"/>
          <p:nvPr/>
        </p:nvSpPr>
        <p:spPr>
          <a:xfrm>
            <a:off x="5070509" y="1612298"/>
            <a:ext cx="2289473" cy="738664"/>
          </a:xfrm>
          <a:prstGeom prst="rect">
            <a:avLst/>
          </a:prstGeom>
          <a:noFill/>
        </p:spPr>
        <p:txBody>
          <a:bodyPr wrap="square" rtlCol="0">
            <a:spAutoFit/>
          </a:bodyPr>
          <a:lstStyle/>
          <a:p>
            <a:pPr defTabSz="685800">
              <a:buClrTx/>
              <a:defRPr/>
            </a:pPr>
            <a:r>
              <a:rPr lang="en-US" sz="2100" kern="1200">
                <a:solidFill>
                  <a:srgbClr val="FF3F5F"/>
                </a:solidFill>
                <a:latin typeface="#9Slide03 SFU Futura_12" panose="00000400000000000000" pitchFamily="2" charset="0"/>
                <a:ea typeface="+mn-ea"/>
                <a:cs typeface="+mn-cs"/>
              </a:rPr>
              <a:t>Các chuyên gia </a:t>
            </a:r>
          </a:p>
          <a:p>
            <a:pPr defTabSz="685800">
              <a:buClrTx/>
              <a:defRPr/>
            </a:pPr>
            <a:r>
              <a:rPr lang="en-US" sz="2100" kern="1200">
                <a:solidFill>
                  <a:srgbClr val="FF3F5F"/>
                </a:solidFill>
                <a:latin typeface="#9Slide03 SFU Futura_12" panose="00000400000000000000" pitchFamily="2" charset="0"/>
                <a:ea typeface="+mn-ea"/>
                <a:cs typeface="+mn-cs"/>
              </a:rPr>
              <a:t>chia sẻ kiến thức</a:t>
            </a:r>
          </a:p>
        </p:txBody>
      </p:sp>
      <p:sp>
        <p:nvSpPr>
          <p:cNvPr id="79" name="TextBox 78">
            <a:extLst>
              <a:ext uri="{FF2B5EF4-FFF2-40B4-BE49-F238E27FC236}">
                <a16:creationId xmlns:a16="http://schemas.microsoft.com/office/drawing/2014/main" xmlns="" id="{1B13942E-3922-49C8-AD35-682E9F27EF12}"/>
              </a:ext>
            </a:extLst>
          </p:cNvPr>
          <p:cNvSpPr txBox="1"/>
          <p:nvPr/>
        </p:nvSpPr>
        <p:spPr>
          <a:xfrm>
            <a:off x="4827826" y="2725253"/>
            <a:ext cx="2548892" cy="738664"/>
          </a:xfrm>
          <a:prstGeom prst="rect">
            <a:avLst/>
          </a:prstGeom>
          <a:noFill/>
        </p:spPr>
        <p:txBody>
          <a:bodyPr wrap="square" rtlCol="0">
            <a:spAutoFit/>
          </a:bodyPr>
          <a:lstStyle/>
          <a:p>
            <a:pPr algn="ctr" defTabSz="685800">
              <a:buClrTx/>
              <a:defRPr/>
            </a:pPr>
            <a:r>
              <a:rPr lang="en-US" sz="2100" kern="1200">
                <a:solidFill>
                  <a:srgbClr val="0070C0"/>
                </a:solidFill>
                <a:latin typeface="#9Slide03 SFU Futura_12" panose="00000400000000000000" pitchFamily="2" charset="0"/>
                <a:ea typeface="+mn-ea"/>
                <a:cs typeface="+mn-cs"/>
              </a:rPr>
              <a:t>Hoàn thành</a:t>
            </a:r>
          </a:p>
          <a:p>
            <a:pPr algn="ctr" defTabSz="685800">
              <a:buClrTx/>
              <a:defRPr/>
            </a:pPr>
            <a:r>
              <a:rPr lang="en-US" sz="2100" kern="1200">
                <a:solidFill>
                  <a:srgbClr val="0070C0"/>
                </a:solidFill>
                <a:latin typeface="#9Slide03 SFU Futura_12" panose="00000400000000000000" pitchFamily="2" charset="0"/>
                <a:ea typeface="+mn-ea"/>
                <a:cs typeface="+mn-cs"/>
              </a:rPr>
              <a:t> trò chơi mảnh ghép</a:t>
            </a:r>
          </a:p>
        </p:txBody>
      </p:sp>
      <p:sp>
        <p:nvSpPr>
          <p:cNvPr id="87" name="Hộp Văn bản 140">
            <a:extLst>
              <a:ext uri="{FF2B5EF4-FFF2-40B4-BE49-F238E27FC236}">
                <a16:creationId xmlns:a16="http://schemas.microsoft.com/office/drawing/2014/main" xmlns="" id="{636C53CD-A15F-4D0C-A7D4-6CC99B2AF895}"/>
              </a:ext>
            </a:extLst>
          </p:cNvPr>
          <p:cNvSpPr txBox="1"/>
          <p:nvPr/>
        </p:nvSpPr>
        <p:spPr>
          <a:xfrm>
            <a:off x="4572000" y="662108"/>
            <a:ext cx="4025461" cy="707886"/>
          </a:xfrm>
          <a:prstGeom prst="rect">
            <a:avLst/>
          </a:prstGeom>
          <a:noFill/>
        </p:spPr>
        <p:txBody>
          <a:bodyPr wrap="none" rtlCol="0">
            <a:spAutoFit/>
          </a:bodyPr>
          <a:lstStyle/>
          <a:p>
            <a:pPr defTabSz="685800">
              <a:buClr>
                <a:schemeClr val="dk1"/>
              </a:buClr>
              <a:buSzPts val="1400"/>
              <a:defRPr/>
            </a:pPr>
            <a:r>
              <a:rPr lang="en-US" sz="4000" b="1" kern="1200">
                <a:solidFill>
                  <a:srgbClr val="00B050"/>
                </a:solidFill>
                <a:latin typeface="#9Slide05 Gullever Font" panose="02000507000000020004" pitchFamily="2" charset="0"/>
                <a:ea typeface="+mj-ea"/>
                <a:cs typeface="+mj-cs"/>
                <a:sym typeface="Karla"/>
              </a:rPr>
              <a:t>Các b</a:t>
            </a:r>
            <a:r>
              <a:rPr lang="vi-VN" sz="4000" b="1" kern="1200">
                <a:solidFill>
                  <a:srgbClr val="00B050"/>
                </a:solidFill>
                <a:latin typeface="#9Slide05 Gullever Font" panose="02000507000000020004" pitchFamily="2" charset="0"/>
                <a:ea typeface="+mj-ea"/>
                <a:cs typeface="+mj-cs"/>
                <a:sym typeface="Karla"/>
              </a:rPr>
              <a:t>ư</a:t>
            </a:r>
            <a:r>
              <a:rPr lang="en-US" sz="4000" b="1" kern="1200">
                <a:solidFill>
                  <a:srgbClr val="00B050"/>
                </a:solidFill>
                <a:latin typeface="#9Slide05 Gullever Font" panose="02000507000000020004" pitchFamily="2" charset="0"/>
                <a:ea typeface="+mj-ea"/>
                <a:cs typeface="+mj-cs"/>
                <a:sym typeface="Karla"/>
              </a:rPr>
              <a:t>ớc tiến hành</a:t>
            </a:r>
          </a:p>
        </p:txBody>
      </p:sp>
      <p:pic>
        <p:nvPicPr>
          <p:cNvPr id="62" name="Picture 61">
            <a:extLst>
              <a:ext uri="{FF2B5EF4-FFF2-40B4-BE49-F238E27FC236}">
                <a16:creationId xmlns:a16="http://schemas.microsoft.com/office/drawing/2014/main" xmlns="" id="{DF707CAA-EE24-4581-954D-A0EDF945E4E7}"/>
              </a:ext>
            </a:extLst>
          </p:cNvPr>
          <p:cNvPicPr>
            <a:picLocks noChangeAspect="1"/>
          </p:cNvPicPr>
          <p:nvPr/>
        </p:nvPicPr>
        <p:blipFill>
          <a:blip r:embed="rId6"/>
          <a:stretch>
            <a:fillRect/>
          </a:stretch>
        </p:blipFill>
        <p:spPr>
          <a:xfrm>
            <a:off x="1409297" y="4139852"/>
            <a:ext cx="1171905" cy="873906"/>
          </a:xfrm>
          <a:prstGeom prst="rect">
            <a:avLst/>
          </a:prstGeom>
        </p:spPr>
      </p:pic>
      <p:graphicFrame>
        <p:nvGraphicFramePr>
          <p:cNvPr id="56" name="Diagram 55">
            <a:extLst>
              <a:ext uri="{FF2B5EF4-FFF2-40B4-BE49-F238E27FC236}">
                <a16:creationId xmlns:a16="http://schemas.microsoft.com/office/drawing/2014/main" xmlns="" id="{88C91E66-D004-AB9C-ED22-D5FF85FD4A79}"/>
              </a:ext>
            </a:extLst>
          </p:cNvPr>
          <p:cNvGraphicFramePr/>
          <p:nvPr/>
        </p:nvGraphicFramePr>
        <p:xfrm>
          <a:off x="807730" y="2306791"/>
          <a:ext cx="2548891" cy="18205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57" name="Group 56">
            <a:extLst>
              <a:ext uri="{FF2B5EF4-FFF2-40B4-BE49-F238E27FC236}">
                <a16:creationId xmlns:a16="http://schemas.microsoft.com/office/drawing/2014/main" xmlns="" id="{6DD32154-1ABB-BAAF-C450-90571FA060A1}"/>
              </a:ext>
            </a:extLst>
          </p:cNvPr>
          <p:cNvGrpSpPr/>
          <p:nvPr/>
        </p:nvGrpSpPr>
        <p:grpSpPr>
          <a:xfrm>
            <a:off x="3921441" y="3923332"/>
            <a:ext cx="1031227" cy="910526"/>
            <a:chOff x="2874847" y="2124511"/>
            <a:chExt cx="1374969" cy="1214035"/>
          </a:xfrm>
        </p:grpSpPr>
        <p:sp>
          <p:nvSpPr>
            <p:cNvPr id="58" name="Line 49">
              <a:extLst>
                <a:ext uri="{FF2B5EF4-FFF2-40B4-BE49-F238E27FC236}">
                  <a16:creationId xmlns:a16="http://schemas.microsoft.com/office/drawing/2014/main" xmlns="" id="{4195F074-F659-5C06-CC3C-B91508408A30}"/>
                </a:ext>
              </a:extLst>
            </p:cNvPr>
            <p:cNvSpPr>
              <a:spLocks noChangeShapeType="1"/>
            </p:cNvSpPr>
            <p:nvPr/>
          </p:nvSpPr>
          <p:spPr bwMode="auto">
            <a:xfrm>
              <a:off x="3436853" y="2161708"/>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4" name="Line 51">
              <a:extLst>
                <a:ext uri="{FF2B5EF4-FFF2-40B4-BE49-F238E27FC236}">
                  <a16:creationId xmlns:a16="http://schemas.microsoft.com/office/drawing/2014/main" xmlns="" id="{480447CF-13E2-C1E3-797E-E10D3E2801FB}"/>
                </a:ext>
              </a:extLst>
            </p:cNvPr>
            <p:cNvSpPr>
              <a:spLocks noChangeShapeType="1"/>
            </p:cNvSpPr>
            <p:nvPr/>
          </p:nvSpPr>
          <p:spPr bwMode="auto">
            <a:xfrm>
              <a:off x="3438107" y="2237414"/>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5" name="Line 52">
              <a:extLst>
                <a:ext uri="{FF2B5EF4-FFF2-40B4-BE49-F238E27FC236}">
                  <a16:creationId xmlns:a16="http://schemas.microsoft.com/office/drawing/2014/main" xmlns="" id="{06D966F0-81BC-B763-B642-0F57E92ECCE8}"/>
                </a:ext>
              </a:extLst>
            </p:cNvPr>
            <p:cNvSpPr>
              <a:spLocks noChangeShapeType="1"/>
            </p:cNvSpPr>
            <p:nvPr/>
          </p:nvSpPr>
          <p:spPr bwMode="auto">
            <a:xfrm>
              <a:off x="3438107" y="2390460"/>
              <a:ext cx="2508" cy="75269"/>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6" name="Line 53">
              <a:extLst>
                <a:ext uri="{FF2B5EF4-FFF2-40B4-BE49-F238E27FC236}">
                  <a16:creationId xmlns:a16="http://schemas.microsoft.com/office/drawing/2014/main" xmlns="" id="{87863024-CB13-467C-7CCF-88AE9376B30E}"/>
                </a:ext>
              </a:extLst>
            </p:cNvPr>
            <p:cNvSpPr>
              <a:spLocks noChangeShapeType="1"/>
            </p:cNvSpPr>
            <p:nvPr/>
          </p:nvSpPr>
          <p:spPr bwMode="auto">
            <a:xfrm flipV="1">
              <a:off x="3588644" y="2425585"/>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7" name="Line 54">
              <a:extLst>
                <a:ext uri="{FF2B5EF4-FFF2-40B4-BE49-F238E27FC236}">
                  <a16:creationId xmlns:a16="http://schemas.microsoft.com/office/drawing/2014/main" xmlns="" id="{4FDC05CD-7727-3EE2-1E9A-3FCCFBB3E650}"/>
                </a:ext>
              </a:extLst>
            </p:cNvPr>
            <p:cNvSpPr>
              <a:spLocks noChangeShapeType="1"/>
            </p:cNvSpPr>
            <p:nvPr/>
          </p:nvSpPr>
          <p:spPr bwMode="auto">
            <a:xfrm flipV="1">
              <a:off x="3588644" y="2272540"/>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8" name="Line 55">
              <a:extLst>
                <a:ext uri="{FF2B5EF4-FFF2-40B4-BE49-F238E27FC236}">
                  <a16:creationId xmlns:a16="http://schemas.microsoft.com/office/drawing/2014/main" xmlns="" id="{C390C306-6C63-7782-2DE2-4C7431230A97}"/>
                </a:ext>
              </a:extLst>
            </p:cNvPr>
            <p:cNvSpPr>
              <a:spLocks noChangeShapeType="1"/>
            </p:cNvSpPr>
            <p:nvPr/>
          </p:nvSpPr>
          <p:spPr bwMode="auto">
            <a:xfrm flipV="1">
              <a:off x="3588644" y="2124511"/>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69" name="Line 56">
              <a:extLst>
                <a:ext uri="{FF2B5EF4-FFF2-40B4-BE49-F238E27FC236}">
                  <a16:creationId xmlns:a16="http://schemas.microsoft.com/office/drawing/2014/main" xmlns="" id="{C656EF42-DE15-D5CA-98B7-63A736BC2C6D}"/>
                </a:ext>
              </a:extLst>
            </p:cNvPr>
            <p:cNvSpPr>
              <a:spLocks noChangeShapeType="1"/>
            </p:cNvSpPr>
            <p:nvPr/>
          </p:nvSpPr>
          <p:spPr bwMode="auto">
            <a:xfrm flipV="1">
              <a:off x="3587390" y="2196833"/>
              <a:ext cx="2508" cy="80287"/>
            </a:xfrm>
            <a:prstGeom prst="line">
              <a:avLst/>
            </a:prstGeom>
            <a:noFill/>
            <a:ln w="900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70" name="Line 482">
              <a:extLst>
                <a:ext uri="{FF2B5EF4-FFF2-40B4-BE49-F238E27FC236}">
                  <a16:creationId xmlns:a16="http://schemas.microsoft.com/office/drawing/2014/main" xmlns="" id="{62EB3B0A-E15D-E241-D513-7161B413B12C}"/>
                </a:ext>
              </a:extLst>
            </p:cNvPr>
            <p:cNvSpPr>
              <a:spLocks noChangeShapeType="1"/>
            </p:cNvSpPr>
            <p:nvPr/>
          </p:nvSpPr>
          <p:spPr bwMode="auto">
            <a:xfrm>
              <a:off x="3480758" y="2515908"/>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71" name="Line 483">
              <a:extLst>
                <a:ext uri="{FF2B5EF4-FFF2-40B4-BE49-F238E27FC236}">
                  <a16:creationId xmlns:a16="http://schemas.microsoft.com/office/drawing/2014/main" xmlns="" id="{B521C9A3-261E-5B81-462A-382E6922BAB6}"/>
                </a:ext>
              </a:extLst>
            </p:cNvPr>
            <p:cNvSpPr>
              <a:spLocks noChangeShapeType="1"/>
            </p:cNvSpPr>
            <p:nvPr/>
          </p:nvSpPr>
          <p:spPr bwMode="auto">
            <a:xfrm>
              <a:off x="3480758" y="2666445"/>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72" name="Line 484">
              <a:extLst>
                <a:ext uri="{FF2B5EF4-FFF2-40B4-BE49-F238E27FC236}">
                  <a16:creationId xmlns:a16="http://schemas.microsoft.com/office/drawing/2014/main" xmlns="" id="{71975D43-3379-7DB7-4E7A-CBA329E7B67E}"/>
                </a:ext>
              </a:extLst>
            </p:cNvPr>
            <p:cNvSpPr>
              <a:spLocks noChangeShapeType="1"/>
            </p:cNvSpPr>
            <p:nvPr/>
          </p:nvSpPr>
          <p:spPr bwMode="auto">
            <a:xfrm>
              <a:off x="3479504" y="3044860"/>
              <a:ext cx="2510" cy="75269"/>
            </a:xfrm>
            <a:prstGeom prst="line">
              <a:avLst/>
            </a:prstGeom>
            <a:noFill/>
            <a:ln w="14760" cap="flat">
              <a:solidFill>
                <a:srgbClr val="B9BA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73" name="Line 485">
              <a:extLst>
                <a:ext uri="{FF2B5EF4-FFF2-40B4-BE49-F238E27FC236}">
                  <a16:creationId xmlns:a16="http://schemas.microsoft.com/office/drawing/2014/main" xmlns="" id="{3DF7999E-4DA7-4E25-45A7-5290B3372BAC}"/>
                </a:ext>
              </a:extLst>
            </p:cNvPr>
            <p:cNvSpPr>
              <a:spLocks noChangeShapeType="1"/>
            </p:cNvSpPr>
            <p:nvPr/>
          </p:nvSpPr>
          <p:spPr bwMode="auto">
            <a:xfrm>
              <a:off x="3479504" y="3195397"/>
              <a:ext cx="2510" cy="75269"/>
            </a:xfrm>
            <a:prstGeom prst="line">
              <a:avLst/>
            </a:prstGeom>
            <a:noFill/>
            <a:ln w="28575" cap="flat">
              <a:solidFill>
                <a:srgbClr val="147F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685663">
                <a:buClrTx/>
                <a:defRPr/>
              </a:pPr>
              <a:endParaRPr lang="en-US" sz="1800">
                <a:solidFill>
                  <a:srgbClr val="FEFFFF"/>
                </a:solidFill>
                <a:latin typeface="Calibri" panose="020F0502020204030204"/>
                <a:ea typeface="+mn-ea"/>
                <a:cs typeface="+mn-cs"/>
              </a:endParaRPr>
            </a:p>
          </p:txBody>
        </p:sp>
        <p:sp>
          <p:nvSpPr>
            <p:cNvPr id="74" name="Freeform 530">
              <a:extLst>
                <a:ext uri="{FF2B5EF4-FFF2-40B4-BE49-F238E27FC236}">
                  <a16:creationId xmlns:a16="http://schemas.microsoft.com/office/drawing/2014/main" xmlns="" id="{8C35963A-535A-4B04-FE1B-24B122F07A0C}"/>
                </a:ext>
              </a:extLst>
            </p:cNvPr>
            <p:cNvSpPr>
              <a:spLocks noChangeArrowheads="1"/>
            </p:cNvSpPr>
            <p:nvPr/>
          </p:nvSpPr>
          <p:spPr bwMode="auto">
            <a:xfrm>
              <a:off x="2874847" y="2129229"/>
              <a:ext cx="1209317" cy="1209317"/>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solidFill>
              <a:srgbClr val="FF0000"/>
            </a:solidFill>
            <a:ln>
              <a:noFill/>
            </a:ln>
            <a:effectLst/>
          </p:spPr>
          <p:txBody>
            <a:bodyPr wrap="none" anchor="ctr"/>
            <a:lstStyle/>
            <a:p>
              <a:pPr defTabSz="685663">
                <a:buClrTx/>
                <a:defRPr/>
              </a:pPr>
              <a:endParaRPr lang="en-US" sz="1800">
                <a:solidFill>
                  <a:srgbClr val="FEFFFF"/>
                </a:solidFill>
                <a:latin typeface="Calibri" panose="020F0502020204030204"/>
                <a:ea typeface="+mn-ea"/>
                <a:cs typeface="+mn-cs"/>
              </a:endParaRPr>
            </a:p>
          </p:txBody>
        </p:sp>
        <p:sp>
          <p:nvSpPr>
            <p:cNvPr id="76" name="Hình chữ nhật 134">
              <a:extLst>
                <a:ext uri="{FF2B5EF4-FFF2-40B4-BE49-F238E27FC236}">
                  <a16:creationId xmlns:a16="http://schemas.microsoft.com/office/drawing/2014/main" xmlns="" id="{C02EEEA4-1962-AFEB-A1E5-8A1C6B335EAB}"/>
                </a:ext>
              </a:extLst>
            </p:cNvPr>
            <p:cNvSpPr/>
            <p:nvPr/>
          </p:nvSpPr>
          <p:spPr>
            <a:xfrm>
              <a:off x="3040499" y="2775373"/>
              <a:ext cx="1209317" cy="430887"/>
            </a:xfrm>
            <a:prstGeom prst="rect">
              <a:avLst/>
            </a:prstGeom>
          </p:spPr>
          <p:txBody>
            <a:bodyPr wrap="square">
              <a:spAutoFit/>
            </a:bodyPr>
            <a:lstStyle/>
            <a:p>
              <a:pPr defTabSz="685800">
                <a:buClrTx/>
                <a:defRPr/>
              </a:pPr>
              <a:r>
                <a:rPr lang="en-US" sz="1500" b="1" kern="1200">
                  <a:solidFill>
                    <a:prstClr val="white"/>
                  </a:solidFill>
                  <a:latin typeface="#9Slide03 SFU Futura_12" panose="00000400000000000000" pitchFamily="2" charset="0"/>
                  <a:ea typeface="Lato" charset="0"/>
                  <a:cs typeface="Lato" charset="0"/>
                </a:rPr>
                <a:t>B</a:t>
              </a:r>
              <a:r>
                <a:rPr lang="vi-VN" sz="1500" b="1" kern="1200">
                  <a:solidFill>
                    <a:prstClr val="white"/>
                  </a:solidFill>
                  <a:latin typeface="#9Slide03 SFU Futura_12" panose="00000400000000000000" pitchFamily="2" charset="0"/>
                  <a:ea typeface="Lato" charset="0"/>
                  <a:cs typeface="Lato" charset="0"/>
                </a:rPr>
                <a:t>ư</a:t>
              </a:r>
              <a:r>
                <a:rPr lang="en-US" sz="1500" b="1" kern="1200">
                  <a:solidFill>
                    <a:prstClr val="white"/>
                  </a:solidFill>
                  <a:latin typeface="#9Slide03 SFU Futura_12" panose="00000400000000000000" pitchFamily="2" charset="0"/>
                  <a:ea typeface="Lato" charset="0"/>
                  <a:cs typeface="Lato" charset="0"/>
                </a:rPr>
                <a:t>ớc 3 </a:t>
              </a:r>
              <a:endParaRPr lang="en-US" sz="1500" kern="1200">
                <a:solidFill>
                  <a:prstClr val="white"/>
                </a:solidFill>
                <a:latin typeface="#9Slide03 SFU Futura_12" panose="00000400000000000000" pitchFamily="2" charset="0"/>
                <a:ea typeface="+mn-ea"/>
                <a:cs typeface="+mn-cs"/>
              </a:endParaRPr>
            </a:p>
          </p:txBody>
        </p:sp>
      </p:grpSp>
      <p:sp>
        <p:nvSpPr>
          <p:cNvPr id="77" name="TextBox 76">
            <a:extLst>
              <a:ext uri="{FF2B5EF4-FFF2-40B4-BE49-F238E27FC236}">
                <a16:creationId xmlns:a16="http://schemas.microsoft.com/office/drawing/2014/main" xmlns="" id="{F935939A-E0E1-5F2C-59C5-8906E0955589}"/>
              </a:ext>
            </a:extLst>
          </p:cNvPr>
          <p:cNvSpPr txBox="1"/>
          <p:nvPr/>
        </p:nvSpPr>
        <p:spPr>
          <a:xfrm>
            <a:off x="4992361" y="3977867"/>
            <a:ext cx="2548892" cy="738664"/>
          </a:xfrm>
          <a:prstGeom prst="rect">
            <a:avLst/>
          </a:prstGeom>
          <a:noFill/>
        </p:spPr>
        <p:txBody>
          <a:bodyPr wrap="square" rtlCol="0">
            <a:spAutoFit/>
          </a:bodyPr>
          <a:lstStyle/>
          <a:p>
            <a:pPr algn="ctr" defTabSz="685800">
              <a:buClrTx/>
              <a:defRPr/>
            </a:pPr>
            <a:r>
              <a:rPr lang="en-US" sz="2100" kern="1200">
                <a:solidFill>
                  <a:srgbClr val="FF0000"/>
                </a:solidFill>
                <a:latin typeface="#9Slide03 SFU Futura_12" panose="00000400000000000000" pitchFamily="2" charset="0"/>
                <a:ea typeface="+mn-ea"/>
                <a:cs typeface="+mn-cs"/>
              </a:rPr>
              <a:t>Trò chơi: Tôi tài giỏi-bạn cũng thế</a:t>
            </a:r>
          </a:p>
        </p:txBody>
      </p:sp>
      <p:pic>
        <p:nvPicPr>
          <p:cNvPr id="5" name="Picture 4">
            <a:extLst>
              <a:ext uri="{FF2B5EF4-FFF2-40B4-BE49-F238E27FC236}">
                <a16:creationId xmlns:a16="http://schemas.microsoft.com/office/drawing/2014/main" xmlns="" id="{A5892C23-50D2-003A-A869-C46703CCA174}"/>
              </a:ext>
            </a:extLst>
          </p:cNvPr>
          <p:cNvPicPr>
            <a:picLocks noChangeAspect="1"/>
          </p:cNvPicPr>
          <p:nvPr/>
        </p:nvPicPr>
        <p:blipFill>
          <a:blip r:embed="rId12"/>
          <a:stretch>
            <a:fillRect/>
          </a:stretch>
        </p:blipFill>
        <p:spPr>
          <a:xfrm>
            <a:off x="4131429" y="4030691"/>
            <a:ext cx="402371" cy="341406"/>
          </a:xfrm>
          <a:prstGeom prst="rect">
            <a:avLst/>
          </a:prstGeom>
        </p:spPr>
      </p:pic>
      <p:sp>
        <p:nvSpPr>
          <p:cNvPr id="75" name="Rounded Rectangle 7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ounded Rectangle 7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Rounded Rectangle 8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Rounded Rectangle 8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Rounded Rectangle 8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Rounded Rectangle 8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Rounded Rectangle 8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8" name="Rounded Rectangle 8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9" name="Rounded Rectangle 8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Rounded Rectangle 8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Rounded Rectangle 9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Rounded Rectangle 9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1" name="Rounded Rectangle 10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Rounded Rectangle 10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3" name="Rounded Rectangle 10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Rounded Rectangle 10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Rounded Rectangle 10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Rounded Rectangle 10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ounded Rectangle 11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Rounded Rectangle 11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Rounded Rectangle 11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Rounded Rectangle 11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Rounded Rectangle 11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Rounded Rectangle 11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Rounded Rectangle 11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Rounded Rectangle 11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Rounded Rectangle 11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Rounded Rectangle 12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ounded Rectangle 12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Rounded Rectangle 12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Rounded Rectangle 12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Rounded Rectangle 12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unded Rectangle 12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ounded Rectangle 12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ounded Rectangle 12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ounded Rectangle 12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unded Rectangle 12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ounded Rectangle 13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Rounded Rectangle 13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Rounded Rectangle 13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Rounded Rectangle 13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Rounded Rectangle 13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Rounded Rectangle 13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Rounded Rectangle 13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Rounded Rectangle 13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Rounded Rectangle 13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Rounded Rectangle 13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Rounded Rectangle 14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Rounded Rectangle 14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Rounded Rectangle 14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Rounded Rectangle 14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Rounded Rectangle 14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Rounded Rectangle 14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Rounded Rectangle 14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Rounded Rectangle 14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Rounded Rectangle 14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0" name="Rounded Rectangle 14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1" name="Rounded Rectangle 15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ounded Rectangle 15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Rounded Rectangle 15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4" name="Rounded Rectangle 15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5" name="Rounded Rectangle 15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Rounded Rectangle 15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Rounded Rectangle 15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Rounded Rectangle 15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Rounded Rectangle 15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Rounded Rectangle 15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ounded Rectangle 16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Rounded Rectangle 16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3" name="Rounded Rectangle 16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Rounded Rectangle 16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Rounded Rectangle 16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Rounded Rectangle 16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Rounded Rectangle 16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ounded Rectangle 16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ounded Rectangle 16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ounded Rectangle 16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ounded Rectangle 17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ounded Rectangle 17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ounded Rectangle 17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Rounded Rectangle 17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Rounded Rectangle 17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Rounded Rectangle 17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ounded Rectangle 17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Rounded Rectangle 17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Rounded Rectangle 17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Rounded Rectangle 17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1" name="Rounded Rectangle 18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Rounded Rectangle 18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ounded Rectangle 18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ounded Rectangle 18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ounded Rectangle 18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ounded Rectangle 18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ounded Rectangle 18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ounded Rectangle 18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Rounded Rectangle 18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Rounded Rectangle 18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Rounded Rectangle 19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2" name="Rounded Rectangle 19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3" name="Rounded Rectangle 19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4" name="Rounded Rectangle 19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Rounded Rectangle 19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6" name="Rounded Rectangle 19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7" name="Rounded Rectangle 19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2" name="Rounded Rectangle 20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3" name="Rounded Rectangle 20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ounded Rectangle 20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5" name="Rounded Rectangle 20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6" name="Rounded Rectangle 20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7" name="Rounded Rectangle 20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8" name="Rounded Rectangle 20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9" name="Rounded Rectangle 20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0" name="Rounded Rectangle 20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1" name="Rounded Rectangle 21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2" name="Rounded Rectangle 21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3" name="Rounded Rectangle 21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4" name="Rounded Rectangle 21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5" name="Rounded Rectangle 21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Rounded Rectangle 21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7" name="Rounded Rectangle 21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8" name="Rounded Rectangle 21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Rounded Rectangle 21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1" name="Rounded Rectangle 22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Rounded Rectangle 22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3" name="Rounded Rectangle 22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Rounded Rectangle 22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ounded Rectangle 22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1" name="Rounded Rectangle 23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3" name="Rounded Rectangle 23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4" name="Rounded Rectangle 23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9" name="Rounded Rectangle 23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2" name="Rounded Rectangle 24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3" name="Rounded Rectangle 24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4" name="Rounded Rectangle 24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5" name="Rounded Rectangle 24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6" name="Rounded Rectangle 24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Rounded Rectangle 24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9" name="Rounded Rectangle 24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0" name="Rounded Rectangle 24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1" name="Rounded Rectangle 25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2" name="Rounded Rectangle 25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3" name="Rounded Rectangle 25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4" name="Rounded Rectangle 25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5" name="Rounded Rectangle 25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6" name="Rounded Rectangle 25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7" name="Rounded Rectangle 25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8" name="Rounded Rectangle 25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9" name="Rounded Rectangle 25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0" name="Rounded Rectangle 25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1" name="Rounded Rectangle 26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2" name="Rounded Rectangle 26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3" name="Rounded Rectangle 26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Rounded Rectangle 26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8" name="Rounded Rectangle 26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9" name="Rounded Rectangle 26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0" name="Rounded Rectangle 26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1" name="Rounded Rectangle 27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2" name="Rounded Rectangle 27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3" name="Rounded Rectangle 27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4" name="Rounded Rectangle 27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5" name="Rounded Rectangle 27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6" name="Rounded Rectangle 27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7" name="Rounded Rectangle 27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Rounded Rectangle 27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Rounded Rectangle 27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Rounded Rectangle 27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Rounded Rectangle 28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Rounded Rectangle 28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Rounded Rectangle 28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Rounded Rectangle 28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5" name="Rounded Rectangle 28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2" name="Rounded Rectangle 29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3" name="Rounded Rectangle 29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4" name="Rounded Rectangle 29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5" name="Rounded Rectangle 29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6" name="Rounded Rectangle 29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Rounded Rectangle 29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Rounded Rectangle 29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9" name="Rounded Rectangle 29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0" name="Rounded Rectangle 29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1" name="Rounded Rectangle 30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2" name="Rounded Rectangle 30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3" name="Rounded Rectangle 30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Rounded Rectangle 30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Rounded Rectangle 30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6" name="Rounded Rectangle 30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7" name="Rounded Rectangle 30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8" name="Rounded Rectangle 30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9" name="Rounded Rectangle 30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0" name="Rounded Rectangle 30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1" name="Rounded Rectangle 31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2" name="Rounded Rectangle 31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3" name="Rounded Rectangle 31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4" name="Rounded Rectangle 31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5" name="Rounded Rectangle 31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6" name="Rounded Rectangle 31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7" name="Rounded Rectangle 31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8" name="Rounded Rectangle 31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9" name="Rounded Rectangle 31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0" name="Rounded Rectangle 31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1" name="Rounded Rectangle 32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2" name="Rounded Rectangle 32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3" name="Rounded Rectangle 32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4" name="Rounded Rectangle 32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5" name="Rounded Rectangle 32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6" name="Rounded Rectangle 32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7" name="Rounded Rectangle 32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8" name="Rounded Rectangle 32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9" name="Rounded Rectangle 32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0" name="Rounded Rectangle 32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1" name="Rounded Rectangle 33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2" name="Rounded Rectangle 33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3" name="Rounded Rectangle 33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4" name="Rounded Rectangle 33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5" name="Rounded Rectangle 33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6" name="Rounded Rectangle 33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7" name="Rounded Rectangle 33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8" name="Rounded Rectangle 33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9" name="Rounded Rectangle 33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0" name="Rounded Rectangle 33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1" name="Rounded Rectangle 34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2" name="Rounded Rectangle 34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3" name="Rounded Rectangle 34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4" name="Rounded Rectangle 34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5" name="Rounded Rectangle 34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6" name="Rounded Rectangle 34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7" name="Rounded Rectangle 34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8" name="Rounded Rectangle 34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9" name="Rounded Rectangle 34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0" name="Rounded Rectangle 34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1" name="Rounded Rectangle 35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2" name="Rounded Rectangle 35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3" name="Rounded Rectangle 35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4" name="Rounded Rectangle 35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5" name="Rounded Rectangle 35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6" name="Rounded Rectangle 35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7" name="Rounded Rectangle 35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8" name="Rounded Rectangle 35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9" name="Rounded Rectangle 35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0" name="Rounded Rectangle 35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1" name="Rounded Rectangle 36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2" name="Rounded Rectangle 36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3" name="Rounded Rectangle 36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4" name="Rounded Rectangle 36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5" name="Rounded Rectangle 36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6" name="Rounded Rectangle 36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7" name="Rounded Rectangle 36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8" name="Rounded Rectangle 36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9" name="Rounded Rectangle 36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0" name="Rounded Rectangle 36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1" name="Rounded Rectangle 37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2" name="Rounded Rectangle 37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3" name="Rounded Rectangle 37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4" name="Rounded Rectangle 37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5" name="Rounded Rectangle 37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6" name="Rounded Rectangle 37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7" name="Rounded Rectangle 37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8" name="Rounded Rectangle 37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9" name="Rounded Rectangle 37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0" name="Rounded Rectangle 37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1" name="Rounded Rectangle 38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2" name="Rounded Rectangle 38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3" name="Rounded Rectangle 38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4" name="Rounded Rectangle 38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5" name="Rounded Rectangle 384"/>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6" name="Rounded Rectangle 385"/>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7" name="Rounded Rectangle 386"/>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8" name="Rounded Rectangle 387"/>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9" name="Rounded Rectangle 388"/>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0" name="Rounded Rectangle 389"/>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1" name="Rounded Rectangle 390"/>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2" name="Rounded Rectangle 391"/>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3" name="Rounded Rectangle 392"/>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4" name="Rounded Rectangle 393"/>
          <p:cNvSpPr/>
          <p:nvPr/>
        </p:nvSpPr>
        <p:spPr>
          <a:xfrm>
            <a:off x="7249870" y="2159472"/>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95" name="Oval 394"/>
          <p:cNvSpPr/>
          <p:nvPr/>
        </p:nvSpPr>
        <p:spPr>
          <a:xfrm>
            <a:off x="6945070" y="2011359"/>
            <a:ext cx="1828800" cy="990600"/>
          </a:xfrm>
          <a:prstGeom prst="ellipse">
            <a:avLst/>
          </a:prstGeom>
          <a:solidFill>
            <a:srgbClr val="0070C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9707203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down)">
                                      <p:cBhvr>
                                        <p:cTn id="1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95"/>
                    </p:tgtEl>
                  </p:cond>
                </p:stCondLst>
                <p:endSync evt="end" delay="0">
                  <p:rtn val="all"/>
                </p:endSync>
                <p:childTnLst>
                  <p:par>
                    <p:cTn id="12" fill="hold">
                      <p:stCondLst>
                        <p:cond delay="0"/>
                      </p:stCondLst>
                      <p:childTnLst>
                        <p:par>
                          <p:cTn id="13" fill="hold">
                            <p:stCondLst>
                              <p:cond delay="0"/>
                            </p:stCondLst>
                            <p:childTnLst>
                              <p:par>
                                <p:cTn id="14" presetID="4" presetClass="exit" presetSubtype="16" fill="hold" grpId="0" nodeType="clickEffect">
                                  <p:stCondLst>
                                    <p:cond delay="0"/>
                                  </p:stCondLst>
                                  <p:childTnLst>
                                    <p:animEffect transition="out" filter="box(in)">
                                      <p:cBhvr>
                                        <p:cTn id="15" dur="500"/>
                                        <p:tgtEl>
                                          <p:spTgt spid="395"/>
                                        </p:tgtEl>
                                      </p:cBhvr>
                                    </p:animEffect>
                                    <p:set>
                                      <p:cBhvr>
                                        <p:cTn id="16" dur="1" fill="hold">
                                          <p:stCondLst>
                                            <p:cond delay="499"/>
                                          </p:stCondLst>
                                        </p:cTn>
                                        <p:tgtEl>
                                          <p:spTgt spid="395"/>
                                        </p:tgtEl>
                                        <p:attrNameLst>
                                          <p:attrName>style.visibility</p:attrName>
                                        </p:attrNameLst>
                                      </p:cBhvr>
                                      <p:to>
                                        <p:strVal val="hidden"/>
                                      </p:to>
                                    </p:set>
                                  </p:childTnLst>
                                </p:cTn>
                              </p:par>
                            </p:childTnLst>
                          </p:cTn>
                        </p:par>
                        <p:par>
                          <p:cTn id="17" fill="hold">
                            <p:stCondLst>
                              <p:cond delay="500"/>
                            </p:stCondLst>
                            <p:childTnLst>
                              <p:par>
                                <p:cTn id="18" presetID="11" presetClass="entr" presetSubtype="0" fill="hold" grpId="0" nodeType="afterEffect">
                                  <p:stCondLst>
                                    <p:cond delay="0"/>
                                  </p:stCondLst>
                                  <p:childTnLst>
                                    <p:set>
                                      <p:cBhvr>
                                        <p:cTn id="19"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0" fill="hold">
                            <p:stCondLst>
                              <p:cond delay="1500"/>
                            </p:stCondLst>
                            <p:childTnLst>
                              <p:par>
                                <p:cTn id="21" presetID="11" presetClass="entr" presetSubtype="0" fill="hold" grpId="0" nodeType="afterEffect">
                                  <p:stCondLst>
                                    <p:cond delay="0"/>
                                  </p:stCondLst>
                                  <p:childTnLst>
                                    <p:set>
                                      <p:cBhvr>
                                        <p:cTn id="22"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3" fill="hold">
                            <p:stCondLst>
                              <p:cond delay="2500"/>
                            </p:stCondLst>
                            <p:childTnLst>
                              <p:par>
                                <p:cTn id="24" presetID="11" presetClass="entr" presetSubtype="0" fill="hold" grpId="0" nodeType="afterEffect">
                                  <p:stCondLst>
                                    <p:cond delay="0"/>
                                  </p:stCondLst>
                                  <p:childTnLst>
                                    <p:set>
                                      <p:cBhvr>
                                        <p:cTn id="25"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6" fill="hold">
                            <p:stCondLst>
                              <p:cond delay="3500"/>
                            </p:stCondLst>
                            <p:childTnLst>
                              <p:par>
                                <p:cTn id="27" presetID="11" presetClass="entr" presetSubtype="0" fill="hold" grpId="0" nodeType="afterEffect">
                                  <p:stCondLst>
                                    <p:cond delay="0"/>
                                  </p:stCondLst>
                                  <p:childTnLst>
                                    <p:set>
                                      <p:cBhvr>
                                        <p:cTn id="28"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29" fill="hold">
                            <p:stCondLst>
                              <p:cond delay="4500"/>
                            </p:stCondLst>
                            <p:childTnLst>
                              <p:par>
                                <p:cTn id="30" presetID="11" presetClass="entr" presetSubtype="0" fill="hold" grpId="0" nodeType="afterEffect">
                                  <p:stCondLst>
                                    <p:cond delay="0"/>
                                  </p:stCondLst>
                                  <p:childTnLst>
                                    <p:set>
                                      <p:cBhvr>
                                        <p:cTn id="31"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2" fill="hold">
                            <p:stCondLst>
                              <p:cond delay="5500"/>
                            </p:stCondLst>
                            <p:childTnLst>
                              <p:par>
                                <p:cTn id="33" presetID="11" presetClass="entr" presetSubtype="0" fill="hold" grpId="0" nodeType="afterEffect">
                                  <p:stCondLst>
                                    <p:cond delay="0"/>
                                  </p:stCondLst>
                                  <p:childTnLst>
                                    <p:set>
                                      <p:cBhvr>
                                        <p:cTn id="34"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5" fill="hold">
                            <p:stCondLst>
                              <p:cond delay="6500"/>
                            </p:stCondLst>
                            <p:childTnLst>
                              <p:par>
                                <p:cTn id="36" presetID="11" presetClass="entr" presetSubtype="0" fill="hold" grpId="0" nodeType="afterEffect">
                                  <p:stCondLst>
                                    <p:cond delay="0"/>
                                  </p:stCondLst>
                                  <p:childTnLst>
                                    <p:set>
                                      <p:cBhvr>
                                        <p:cTn id="37"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8" fill="hold">
                            <p:stCondLst>
                              <p:cond delay="7500"/>
                            </p:stCondLst>
                            <p:childTnLst>
                              <p:par>
                                <p:cTn id="39" presetID="11" presetClass="entr" presetSubtype="0" fill="hold" grpId="0" nodeType="afterEffect">
                                  <p:stCondLst>
                                    <p:cond delay="0"/>
                                  </p:stCondLst>
                                  <p:childTnLst>
                                    <p:set>
                                      <p:cBhvr>
                                        <p:cTn id="40"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1" fill="hold">
                            <p:stCondLst>
                              <p:cond delay="8500"/>
                            </p:stCondLst>
                            <p:childTnLst>
                              <p:par>
                                <p:cTn id="42" presetID="11" presetClass="entr" presetSubtype="0" fill="hold" grpId="0" nodeType="afterEffect">
                                  <p:stCondLst>
                                    <p:cond delay="0"/>
                                  </p:stCondLst>
                                  <p:childTnLst>
                                    <p:set>
                                      <p:cBhvr>
                                        <p:cTn id="43"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4" fill="hold">
                            <p:stCondLst>
                              <p:cond delay="9500"/>
                            </p:stCondLst>
                            <p:childTnLst>
                              <p:par>
                                <p:cTn id="45" presetID="11" presetClass="entr" presetSubtype="0" fill="hold" grpId="0" nodeType="afterEffect">
                                  <p:stCondLst>
                                    <p:cond delay="0"/>
                                  </p:stCondLst>
                                  <p:childTnLst>
                                    <p:set>
                                      <p:cBhvr>
                                        <p:cTn id="46"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7" fill="hold">
                            <p:stCondLst>
                              <p:cond delay="10500"/>
                            </p:stCondLst>
                            <p:childTnLst>
                              <p:par>
                                <p:cTn id="48" presetID="11" presetClass="entr" presetSubtype="0" fill="hold" grpId="0" nodeType="afterEffect">
                                  <p:stCondLst>
                                    <p:cond delay="0"/>
                                  </p:stCondLst>
                                  <p:childTnLst>
                                    <p:set>
                                      <p:cBhvr>
                                        <p:cTn id="49" dur="1000">
                                          <p:stCondLst>
                                            <p:cond delay="0"/>
                                          </p:stCondLst>
                                        </p:cTn>
                                        <p:tgtEl>
                                          <p:spTgt spid="91"/>
                                        </p:tgtEl>
                                        <p:attrNameLst>
                                          <p:attrName>style.visibility</p:attrName>
                                        </p:attrNameLst>
                                      </p:cBhvr>
                                      <p:to>
                                        <p:strVal val="visible"/>
                                      </p:to>
                                    </p:set>
                                  </p:childTnLst>
                                </p:cTn>
                              </p:par>
                            </p:childTnLst>
                          </p:cTn>
                        </p:par>
                        <p:par>
                          <p:cTn id="50" fill="hold">
                            <p:stCondLst>
                              <p:cond delay="11500"/>
                            </p:stCondLst>
                            <p:childTnLst>
                              <p:par>
                                <p:cTn id="51" presetID="11" presetClass="entr" presetSubtype="0" fill="hold" grpId="0" nodeType="afterEffect">
                                  <p:stCondLst>
                                    <p:cond delay="0"/>
                                  </p:stCondLst>
                                  <p:childTnLst>
                                    <p:set>
                                      <p:cBhvr>
                                        <p:cTn id="52" dur="1000">
                                          <p:stCondLst>
                                            <p:cond delay="0"/>
                                          </p:stCondLst>
                                        </p:cTn>
                                        <p:tgtEl>
                                          <p:spTgt spid="93"/>
                                        </p:tgtEl>
                                        <p:attrNameLst>
                                          <p:attrName>style.visibility</p:attrName>
                                        </p:attrNameLst>
                                      </p:cBhvr>
                                      <p:to>
                                        <p:strVal val="visible"/>
                                      </p:to>
                                    </p:set>
                                  </p:childTnLst>
                                </p:cTn>
                              </p:par>
                            </p:childTnLst>
                          </p:cTn>
                        </p:par>
                        <p:par>
                          <p:cTn id="53" fill="hold">
                            <p:stCondLst>
                              <p:cond delay="12500"/>
                            </p:stCondLst>
                            <p:childTnLst>
                              <p:par>
                                <p:cTn id="54" presetID="11" presetClass="entr" presetSubtype="0" fill="hold" grpId="0" nodeType="afterEffect">
                                  <p:stCondLst>
                                    <p:cond delay="0"/>
                                  </p:stCondLst>
                                  <p:childTnLst>
                                    <p:set>
                                      <p:cBhvr>
                                        <p:cTn id="55" dur="1000">
                                          <p:stCondLst>
                                            <p:cond delay="0"/>
                                          </p:stCondLst>
                                        </p:cTn>
                                        <p:tgtEl>
                                          <p:spTgt spid="101"/>
                                        </p:tgtEl>
                                        <p:attrNameLst>
                                          <p:attrName>style.visibility</p:attrName>
                                        </p:attrNameLst>
                                      </p:cBhvr>
                                      <p:to>
                                        <p:strVal val="visible"/>
                                      </p:to>
                                    </p:set>
                                  </p:childTnLst>
                                </p:cTn>
                              </p:par>
                            </p:childTnLst>
                          </p:cTn>
                        </p:par>
                        <p:par>
                          <p:cTn id="56" fill="hold">
                            <p:stCondLst>
                              <p:cond delay="13500"/>
                            </p:stCondLst>
                            <p:childTnLst>
                              <p:par>
                                <p:cTn id="57" presetID="11" presetClass="entr" presetSubtype="0" fill="hold" grpId="0" nodeType="afterEffect">
                                  <p:stCondLst>
                                    <p:cond delay="0"/>
                                  </p:stCondLst>
                                  <p:childTnLst>
                                    <p:set>
                                      <p:cBhvr>
                                        <p:cTn id="58" dur="1000">
                                          <p:stCondLst>
                                            <p:cond delay="0"/>
                                          </p:stCondLst>
                                        </p:cTn>
                                        <p:tgtEl>
                                          <p:spTgt spid="102"/>
                                        </p:tgtEl>
                                        <p:attrNameLst>
                                          <p:attrName>style.visibility</p:attrName>
                                        </p:attrNameLst>
                                      </p:cBhvr>
                                      <p:to>
                                        <p:strVal val="visible"/>
                                      </p:to>
                                    </p:set>
                                  </p:childTnLst>
                                </p:cTn>
                              </p:par>
                            </p:childTnLst>
                          </p:cTn>
                        </p:par>
                        <p:par>
                          <p:cTn id="59" fill="hold">
                            <p:stCondLst>
                              <p:cond delay="14500"/>
                            </p:stCondLst>
                            <p:childTnLst>
                              <p:par>
                                <p:cTn id="60" presetID="11" presetClass="entr" presetSubtype="0" fill="hold" grpId="0" nodeType="afterEffect">
                                  <p:stCondLst>
                                    <p:cond delay="0"/>
                                  </p:stCondLst>
                                  <p:childTnLst>
                                    <p:set>
                                      <p:cBhvr>
                                        <p:cTn id="61" dur="1000">
                                          <p:stCondLst>
                                            <p:cond delay="0"/>
                                          </p:stCondLst>
                                        </p:cTn>
                                        <p:tgtEl>
                                          <p:spTgt spid="103"/>
                                        </p:tgtEl>
                                        <p:attrNameLst>
                                          <p:attrName>style.visibility</p:attrName>
                                        </p:attrNameLst>
                                      </p:cBhvr>
                                      <p:to>
                                        <p:strVal val="visible"/>
                                      </p:to>
                                    </p:set>
                                  </p:childTnLst>
                                </p:cTn>
                              </p:par>
                            </p:childTnLst>
                          </p:cTn>
                        </p:par>
                        <p:par>
                          <p:cTn id="62" fill="hold">
                            <p:stCondLst>
                              <p:cond delay="15500"/>
                            </p:stCondLst>
                            <p:childTnLst>
                              <p:par>
                                <p:cTn id="63" presetID="11" presetClass="entr" presetSubtype="0" fill="hold" grpId="0" nodeType="afterEffect">
                                  <p:stCondLst>
                                    <p:cond delay="0"/>
                                  </p:stCondLst>
                                  <p:childTnLst>
                                    <p:set>
                                      <p:cBhvr>
                                        <p:cTn id="64" dur="1000">
                                          <p:stCondLst>
                                            <p:cond delay="0"/>
                                          </p:stCondLst>
                                        </p:cTn>
                                        <p:tgtEl>
                                          <p:spTgt spid="104"/>
                                        </p:tgtEl>
                                        <p:attrNameLst>
                                          <p:attrName>style.visibility</p:attrName>
                                        </p:attrNameLst>
                                      </p:cBhvr>
                                      <p:to>
                                        <p:strVal val="visible"/>
                                      </p:to>
                                    </p:set>
                                  </p:childTnLst>
                                </p:cTn>
                              </p:par>
                            </p:childTnLst>
                          </p:cTn>
                        </p:par>
                        <p:par>
                          <p:cTn id="65" fill="hold">
                            <p:stCondLst>
                              <p:cond delay="16500"/>
                            </p:stCondLst>
                            <p:childTnLst>
                              <p:par>
                                <p:cTn id="66" presetID="11" presetClass="entr" presetSubtype="0" fill="hold" grpId="0" nodeType="afterEffect">
                                  <p:stCondLst>
                                    <p:cond delay="0"/>
                                  </p:stCondLst>
                                  <p:childTnLst>
                                    <p:set>
                                      <p:cBhvr>
                                        <p:cTn id="67" dur="1000">
                                          <p:stCondLst>
                                            <p:cond delay="0"/>
                                          </p:stCondLst>
                                        </p:cTn>
                                        <p:tgtEl>
                                          <p:spTgt spid="105"/>
                                        </p:tgtEl>
                                        <p:attrNameLst>
                                          <p:attrName>style.visibility</p:attrName>
                                        </p:attrNameLst>
                                      </p:cBhvr>
                                      <p:to>
                                        <p:strVal val="visible"/>
                                      </p:to>
                                    </p:set>
                                  </p:childTnLst>
                                </p:cTn>
                              </p:par>
                            </p:childTnLst>
                          </p:cTn>
                        </p:par>
                        <p:par>
                          <p:cTn id="68" fill="hold">
                            <p:stCondLst>
                              <p:cond delay="17500"/>
                            </p:stCondLst>
                            <p:childTnLst>
                              <p:par>
                                <p:cTn id="69" presetID="11" presetClass="entr" presetSubtype="0" fill="hold" grpId="0" nodeType="afterEffect">
                                  <p:stCondLst>
                                    <p:cond delay="0"/>
                                  </p:stCondLst>
                                  <p:childTnLst>
                                    <p:set>
                                      <p:cBhvr>
                                        <p:cTn id="70" dur="1000">
                                          <p:stCondLst>
                                            <p:cond delay="0"/>
                                          </p:stCondLst>
                                        </p:cTn>
                                        <p:tgtEl>
                                          <p:spTgt spid="109"/>
                                        </p:tgtEl>
                                        <p:attrNameLst>
                                          <p:attrName>style.visibility</p:attrName>
                                        </p:attrNameLst>
                                      </p:cBhvr>
                                      <p:to>
                                        <p:strVal val="visible"/>
                                      </p:to>
                                    </p:set>
                                  </p:childTnLst>
                                </p:cTn>
                              </p:par>
                            </p:childTnLst>
                          </p:cTn>
                        </p:par>
                        <p:par>
                          <p:cTn id="71" fill="hold">
                            <p:stCondLst>
                              <p:cond delay="18500"/>
                            </p:stCondLst>
                            <p:childTnLst>
                              <p:par>
                                <p:cTn id="72" presetID="11" presetClass="entr" presetSubtype="0" fill="hold" grpId="0" nodeType="afterEffect">
                                  <p:stCondLst>
                                    <p:cond delay="0"/>
                                  </p:stCondLst>
                                  <p:childTnLst>
                                    <p:set>
                                      <p:cBhvr>
                                        <p:cTn id="73" dur="1000">
                                          <p:stCondLst>
                                            <p:cond delay="0"/>
                                          </p:stCondLst>
                                        </p:cTn>
                                        <p:tgtEl>
                                          <p:spTgt spid="112"/>
                                        </p:tgtEl>
                                        <p:attrNameLst>
                                          <p:attrName>style.visibility</p:attrName>
                                        </p:attrNameLst>
                                      </p:cBhvr>
                                      <p:to>
                                        <p:strVal val="visible"/>
                                      </p:to>
                                    </p:set>
                                  </p:childTnLst>
                                </p:cTn>
                              </p:par>
                            </p:childTnLst>
                          </p:cTn>
                        </p:par>
                        <p:par>
                          <p:cTn id="74" fill="hold">
                            <p:stCondLst>
                              <p:cond delay="19500"/>
                            </p:stCondLst>
                            <p:childTnLst>
                              <p:par>
                                <p:cTn id="75" presetID="11" presetClass="entr" presetSubtype="0" fill="hold" grpId="0" nodeType="afterEffect">
                                  <p:stCondLst>
                                    <p:cond delay="0"/>
                                  </p:stCondLst>
                                  <p:childTnLst>
                                    <p:set>
                                      <p:cBhvr>
                                        <p:cTn id="76" dur="1000">
                                          <p:stCondLst>
                                            <p:cond delay="0"/>
                                          </p:stCondLst>
                                        </p:cTn>
                                        <p:tgtEl>
                                          <p:spTgt spid="113"/>
                                        </p:tgtEl>
                                        <p:attrNameLst>
                                          <p:attrName>style.visibility</p:attrName>
                                        </p:attrNameLst>
                                      </p:cBhvr>
                                      <p:to>
                                        <p:strVal val="visible"/>
                                      </p:to>
                                    </p:set>
                                  </p:childTnLst>
                                </p:cTn>
                              </p:par>
                            </p:childTnLst>
                          </p:cTn>
                        </p:par>
                        <p:par>
                          <p:cTn id="77" fill="hold">
                            <p:stCondLst>
                              <p:cond delay="20500"/>
                            </p:stCondLst>
                            <p:childTnLst>
                              <p:par>
                                <p:cTn id="78" presetID="11" presetClass="entr" presetSubtype="0" fill="hold" grpId="0" nodeType="afterEffect">
                                  <p:stCondLst>
                                    <p:cond delay="0"/>
                                  </p:stCondLst>
                                  <p:childTnLst>
                                    <p:set>
                                      <p:cBhvr>
                                        <p:cTn id="79" dur="1000">
                                          <p:stCondLst>
                                            <p:cond delay="0"/>
                                          </p:stCondLst>
                                        </p:cTn>
                                        <p:tgtEl>
                                          <p:spTgt spid="114"/>
                                        </p:tgtEl>
                                        <p:attrNameLst>
                                          <p:attrName>style.visibility</p:attrName>
                                        </p:attrNameLst>
                                      </p:cBhvr>
                                      <p:to>
                                        <p:strVal val="visible"/>
                                      </p:to>
                                    </p:set>
                                  </p:childTnLst>
                                </p:cTn>
                              </p:par>
                            </p:childTnLst>
                          </p:cTn>
                        </p:par>
                        <p:par>
                          <p:cTn id="80" fill="hold">
                            <p:stCondLst>
                              <p:cond delay="21500"/>
                            </p:stCondLst>
                            <p:childTnLst>
                              <p:par>
                                <p:cTn id="81" presetID="11" presetClass="entr" presetSubtype="0" fill="hold" grpId="0" nodeType="afterEffect">
                                  <p:stCondLst>
                                    <p:cond delay="0"/>
                                  </p:stCondLst>
                                  <p:childTnLst>
                                    <p:set>
                                      <p:cBhvr>
                                        <p:cTn id="82" dur="1000">
                                          <p:stCondLst>
                                            <p:cond delay="0"/>
                                          </p:stCondLst>
                                        </p:cTn>
                                        <p:tgtEl>
                                          <p:spTgt spid="115"/>
                                        </p:tgtEl>
                                        <p:attrNameLst>
                                          <p:attrName>style.visibility</p:attrName>
                                        </p:attrNameLst>
                                      </p:cBhvr>
                                      <p:to>
                                        <p:strVal val="visible"/>
                                      </p:to>
                                    </p:set>
                                  </p:childTnLst>
                                </p:cTn>
                              </p:par>
                            </p:childTnLst>
                          </p:cTn>
                        </p:par>
                        <p:par>
                          <p:cTn id="83" fill="hold">
                            <p:stCondLst>
                              <p:cond delay="22500"/>
                            </p:stCondLst>
                            <p:childTnLst>
                              <p:par>
                                <p:cTn id="84" presetID="11" presetClass="entr" presetSubtype="0" fill="hold" grpId="0" nodeType="afterEffect">
                                  <p:stCondLst>
                                    <p:cond delay="0"/>
                                  </p:stCondLst>
                                  <p:childTnLst>
                                    <p:set>
                                      <p:cBhvr>
                                        <p:cTn id="85" dur="1000">
                                          <p:stCondLst>
                                            <p:cond delay="0"/>
                                          </p:stCondLst>
                                        </p:cTn>
                                        <p:tgtEl>
                                          <p:spTgt spid="116"/>
                                        </p:tgtEl>
                                        <p:attrNameLst>
                                          <p:attrName>style.visibility</p:attrName>
                                        </p:attrNameLst>
                                      </p:cBhvr>
                                      <p:to>
                                        <p:strVal val="visible"/>
                                      </p:to>
                                    </p:set>
                                  </p:childTnLst>
                                </p:cTn>
                              </p:par>
                            </p:childTnLst>
                          </p:cTn>
                        </p:par>
                        <p:par>
                          <p:cTn id="86" fill="hold">
                            <p:stCondLst>
                              <p:cond delay="23500"/>
                            </p:stCondLst>
                            <p:childTnLst>
                              <p:par>
                                <p:cTn id="87" presetID="11" presetClass="entr" presetSubtype="0" fill="hold" grpId="0" nodeType="afterEffect">
                                  <p:stCondLst>
                                    <p:cond delay="0"/>
                                  </p:stCondLst>
                                  <p:childTnLst>
                                    <p:set>
                                      <p:cBhvr>
                                        <p:cTn id="88" dur="1000">
                                          <p:stCondLst>
                                            <p:cond delay="0"/>
                                          </p:stCondLst>
                                        </p:cTn>
                                        <p:tgtEl>
                                          <p:spTgt spid="117"/>
                                        </p:tgtEl>
                                        <p:attrNameLst>
                                          <p:attrName>style.visibility</p:attrName>
                                        </p:attrNameLst>
                                      </p:cBhvr>
                                      <p:to>
                                        <p:strVal val="visible"/>
                                      </p:to>
                                    </p:set>
                                  </p:childTnLst>
                                </p:cTn>
                              </p:par>
                            </p:childTnLst>
                          </p:cTn>
                        </p:par>
                        <p:par>
                          <p:cTn id="89" fill="hold">
                            <p:stCondLst>
                              <p:cond delay="24500"/>
                            </p:stCondLst>
                            <p:childTnLst>
                              <p:par>
                                <p:cTn id="90" presetID="11" presetClass="entr" presetSubtype="0" fill="hold" grpId="0" nodeType="afterEffect">
                                  <p:stCondLst>
                                    <p:cond delay="0"/>
                                  </p:stCondLst>
                                  <p:childTnLst>
                                    <p:set>
                                      <p:cBhvr>
                                        <p:cTn id="91" dur="1000">
                                          <p:stCondLst>
                                            <p:cond delay="0"/>
                                          </p:stCondLst>
                                        </p:cTn>
                                        <p:tgtEl>
                                          <p:spTgt spid="118"/>
                                        </p:tgtEl>
                                        <p:attrNameLst>
                                          <p:attrName>style.visibility</p:attrName>
                                        </p:attrNameLst>
                                      </p:cBhvr>
                                      <p:to>
                                        <p:strVal val="visible"/>
                                      </p:to>
                                    </p:set>
                                  </p:childTnLst>
                                </p:cTn>
                              </p:par>
                            </p:childTnLst>
                          </p:cTn>
                        </p:par>
                        <p:par>
                          <p:cTn id="92" fill="hold">
                            <p:stCondLst>
                              <p:cond delay="25500"/>
                            </p:stCondLst>
                            <p:childTnLst>
                              <p:par>
                                <p:cTn id="93" presetID="11" presetClass="entr" presetSubtype="0" fill="hold" grpId="0" nodeType="afterEffect">
                                  <p:stCondLst>
                                    <p:cond delay="0"/>
                                  </p:stCondLst>
                                  <p:childTnLst>
                                    <p:set>
                                      <p:cBhvr>
                                        <p:cTn id="94" dur="1000">
                                          <p:stCondLst>
                                            <p:cond delay="0"/>
                                          </p:stCondLst>
                                        </p:cTn>
                                        <p:tgtEl>
                                          <p:spTgt spid="119"/>
                                        </p:tgtEl>
                                        <p:attrNameLst>
                                          <p:attrName>style.visibility</p:attrName>
                                        </p:attrNameLst>
                                      </p:cBhvr>
                                      <p:to>
                                        <p:strVal val="visible"/>
                                      </p:to>
                                    </p:set>
                                  </p:childTnLst>
                                </p:cTn>
                              </p:par>
                            </p:childTnLst>
                          </p:cTn>
                        </p:par>
                        <p:par>
                          <p:cTn id="95" fill="hold">
                            <p:stCondLst>
                              <p:cond delay="26500"/>
                            </p:stCondLst>
                            <p:childTnLst>
                              <p:par>
                                <p:cTn id="96" presetID="11" presetClass="entr" presetSubtype="0" fill="hold" grpId="0" nodeType="afterEffect">
                                  <p:stCondLst>
                                    <p:cond delay="0"/>
                                  </p:stCondLst>
                                  <p:childTnLst>
                                    <p:set>
                                      <p:cBhvr>
                                        <p:cTn id="97" dur="1000">
                                          <p:stCondLst>
                                            <p:cond delay="0"/>
                                          </p:stCondLst>
                                        </p:cTn>
                                        <p:tgtEl>
                                          <p:spTgt spid="120"/>
                                        </p:tgtEl>
                                        <p:attrNameLst>
                                          <p:attrName>style.visibility</p:attrName>
                                        </p:attrNameLst>
                                      </p:cBhvr>
                                      <p:to>
                                        <p:strVal val="visible"/>
                                      </p:to>
                                    </p:set>
                                  </p:childTnLst>
                                </p:cTn>
                              </p:par>
                            </p:childTnLst>
                          </p:cTn>
                        </p:par>
                        <p:par>
                          <p:cTn id="98" fill="hold">
                            <p:stCondLst>
                              <p:cond delay="27500"/>
                            </p:stCondLst>
                            <p:childTnLst>
                              <p:par>
                                <p:cTn id="99" presetID="11" presetClass="entr" presetSubtype="0" fill="hold" grpId="0" nodeType="afterEffect">
                                  <p:stCondLst>
                                    <p:cond delay="0"/>
                                  </p:stCondLst>
                                  <p:childTnLst>
                                    <p:set>
                                      <p:cBhvr>
                                        <p:cTn id="100" dur="1000">
                                          <p:stCondLst>
                                            <p:cond delay="0"/>
                                          </p:stCondLst>
                                        </p:cTn>
                                        <p:tgtEl>
                                          <p:spTgt spid="121"/>
                                        </p:tgtEl>
                                        <p:attrNameLst>
                                          <p:attrName>style.visibility</p:attrName>
                                        </p:attrNameLst>
                                      </p:cBhvr>
                                      <p:to>
                                        <p:strVal val="visible"/>
                                      </p:to>
                                    </p:set>
                                  </p:childTnLst>
                                </p:cTn>
                              </p:par>
                            </p:childTnLst>
                          </p:cTn>
                        </p:par>
                        <p:par>
                          <p:cTn id="101" fill="hold">
                            <p:stCondLst>
                              <p:cond delay="28500"/>
                            </p:stCondLst>
                            <p:childTnLst>
                              <p:par>
                                <p:cTn id="102" presetID="11" presetClass="entr" presetSubtype="0" fill="hold" grpId="0" nodeType="afterEffect">
                                  <p:stCondLst>
                                    <p:cond delay="0"/>
                                  </p:stCondLst>
                                  <p:childTnLst>
                                    <p:set>
                                      <p:cBhvr>
                                        <p:cTn id="103" dur="1000">
                                          <p:stCondLst>
                                            <p:cond delay="0"/>
                                          </p:stCondLst>
                                        </p:cTn>
                                        <p:tgtEl>
                                          <p:spTgt spid="122"/>
                                        </p:tgtEl>
                                        <p:attrNameLst>
                                          <p:attrName>style.visibility</p:attrName>
                                        </p:attrNameLst>
                                      </p:cBhvr>
                                      <p:to>
                                        <p:strVal val="visible"/>
                                      </p:to>
                                    </p:set>
                                  </p:childTnLst>
                                </p:cTn>
                              </p:par>
                            </p:childTnLst>
                          </p:cTn>
                        </p:par>
                        <p:par>
                          <p:cTn id="104" fill="hold">
                            <p:stCondLst>
                              <p:cond delay="29500"/>
                            </p:stCondLst>
                            <p:childTnLst>
                              <p:par>
                                <p:cTn id="105" presetID="11" presetClass="entr" presetSubtype="0" fill="hold" grpId="0" nodeType="afterEffect">
                                  <p:stCondLst>
                                    <p:cond delay="0"/>
                                  </p:stCondLst>
                                  <p:childTnLst>
                                    <p:set>
                                      <p:cBhvr>
                                        <p:cTn id="106" dur="1000">
                                          <p:stCondLst>
                                            <p:cond delay="0"/>
                                          </p:stCondLst>
                                        </p:cTn>
                                        <p:tgtEl>
                                          <p:spTgt spid="123"/>
                                        </p:tgtEl>
                                        <p:attrNameLst>
                                          <p:attrName>style.visibility</p:attrName>
                                        </p:attrNameLst>
                                      </p:cBhvr>
                                      <p:to>
                                        <p:strVal val="visible"/>
                                      </p:to>
                                    </p:set>
                                  </p:childTnLst>
                                </p:cTn>
                              </p:par>
                            </p:childTnLst>
                          </p:cTn>
                        </p:par>
                        <p:par>
                          <p:cTn id="107" fill="hold">
                            <p:stCondLst>
                              <p:cond delay="30500"/>
                            </p:stCondLst>
                            <p:childTnLst>
                              <p:par>
                                <p:cTn id="108" presetID="11" presetClass="entr" presetSubtype="0" fill="hold" grpId="0" nodeType="afterEffect">
                                  <p:stCondLst>
                                    <p:cond delay="0"/>
                                  </p:stCondLst>
                                  <p:childTnLst>
                                    <p:set>
                                      <p:cBhvr>
                                        <p:cTn id="109" dur="1000">
                                          <p:stCondLst>
                                            <p:cond delay="0"/>
                                          </p:stCondLst>
                                        </p:cTn>
                                        <p:tgtEl>
                                          <p:spTgt spid="124"/>
                                        </p:tgtEl>
                                        <p:attrNameLst>
                                          <p:attrName>style.visibility</p:attrName>
                                        </p:attrNameLst>
                                      </p:cBhvr>
                                      <p:to>
                                        <p:strVal val="visible"/>
                                      </p:to>
                                    </p:set>
                                  </p:childTnLst>
                                </p:cTn>
                              </p:par>
                            </p:childTnLst>
                          </p:cTn>
                        </p:par>
                        <p:par>
                          <p:cTn id="110" fill="hold">
                            <p:stCondLst>
                              <p:cond delay="31500"/>
                            </p:stCondLst>
                            <p:childTnLst>
                              <p:par>
                                <p:cTn id="111" presetID="11" presetClass="entr" presetSubtype="0" fill="hold" grpId="0" nodeType="afterEffect">
                                  <p:stCondLst>
                                    <p:cond delay="0"/>
                                  </p:stCondLst>
                                  <p:childTnLst>
                                    <p:set>
                                      <p:cBhvr>
                                        <p:cTn id="112" dur="1000">
                                          <p:stCondLst>
                                            <p:cond delay="0"/>
                                          </p:stCondLst>
                                        </p:cTn>
                                        <p:tgtEl>
                                          <p:spTgt spid="125"/>
                                        </p:tgtEl>
                                        <p:attrNameLst>
                                          <p:attrName>style.visibility</p:attrName>
                                        </p:attrNameLst>
                                      </p:cBhvr>
                                      <p:to>
                                        <p:strVal val="visible"/>
                                      </p:to>
                                    </p:set>
                                  </p:childTnLst>
                                </p:cTn>
                              </p:par>
                            </p:childTnLst>
                          </p:cTn>
                        </p:par>
                        <p:par>
                          <p:cTn id="113" fill="hold">
                            <p:stCondLst>
                              <p:cond delay="32500"/>
                            </p:stCondLst>
                            <p:childTnLst>
                              <p:par>
                                <p:cTn id="114" presetID="11" presetClass="entr" presetSubtype="0" fill="hold" grpId="0" nodeType="afterEffect">
                                  <p:stCondLst>
                                    <p:cond delay="0"/>
                                  </p:stCondLst>
                                  <p:childTnLst>
                                    <p:set>
                                      <p:cBhvr>
                                        <p:cTn id="115" dur="1000">
                                          <p:stCondLst>
                                            <p:cond delay="0"/>
                                          </p:stCondLst>
                                        </p:cTn>
                                        <p:tgtEl>
                                          <p:spTgt spid="126"/>
                                        </p:tgtEl>
                                        <p:attrNameLst>
                                          <p:attrName>style.visibility</p:attrName>
                                        </p:attrNameLst>
                                      </p:cBhvr>
                                      <p:to>
                                        <p:strVal val="visible"/>
                                      </p:to>
                                    </p:set>
                                  </p:childTnLst>
                                </p:cTn>
                              </p:par>
                            </p:childTnLst>
                          </p:cTn>
                        </p:par>
                        <p:par>
                          <p:cTn id="116" fill="hold">
                            <p:stCondLst>
                              <p:cond delay="33500"/>
                            </p:stCondLst>
                            <p:childTnLst>
                              <p:par>
                                <p:cTn id="117" presetID="11" presetClass="entr" presetSubtype="0" fill="hold" grpId="0" nodeType="afterEffect">
                                  <p:stCondLst>
                                    <p:cond delay="0"/>
                                  </p:stCondLst>
                                  <p:childTnLst>
                                    <p:set>
                                      <p:cBhvr>
                                        <p:cTn id="118" dur="1000">
                                          <p:stCondLst>
                                            <p:cond delay="0"/>
                                          </p:stCondLst>
                                        </p:cTn>
                                        <p:tgtEl>
                                          <p:spTgt spid="127"/>
                                        </p:tgtEl>
                                        <p:attrNameLst>
                                          <p:attrName>style.visibility</p:attrName>
                                        </p:attrNameLst>
                                      </p:cBhvr>
                                      <p:to>
                                        <p:strVal val="visible"/>
                                      </p:to>
                                    </p:set>
                                  </p:childTnLst>
                                </p:cTn>
                              </p:par>
                            </p:childTnLst>
                          </p:cTn>
                        </p:par>
                        <p:par>
                          <p:cTn id="119" fill="hold">
                            <p:stCondLst>
                              <p:cond delay="34500"/>
                            </p:stCondLst>
                            <p:childTnLst>
                              <p:par>
                                <p:cTn id="120" presetID="11" presetClass="entr" presetSubtype="0" fill="hold" grpId="0" nodeType="afterEffect">
                                  <p:stCondLst>
                                    <p:cond delay="0"/>
                                  </p:stCondLst>
                                  <p:childTnLst>
                                    <p:set>
                                      <p:cBhvr>
                                        <p:cTn id="121" dur="1000">
                                          <p:stCondLst>
                                            <p:cond delay="0"/>
                                          </p:stCondLst>
                                        </p:cTn>
                                        <p:tgtEl>
                                          <p:spTgt spid="128"/>
                                        </p:tgtEl>
                                        <p:attrNameLst>
                                          <p:attrName>style.visibility</p:attrName>
                                        </p:attrNameLst>
                                      </p:cBhvr>
                                      <p:to>
                                        <p:strVal val="visible"/>
                                      </p:to>
                                    </p:set>
                                  </p:childTnLst>
                                </p:cTn>
                              </p:par>
                            </p:childTnLst>
                          </p:cTn>
                        </p:par>
                        <p:par>
                          <p:cTn id="122" fill="hold">
                            <p:stCondLst>
                              <p:cond delay="35500"/>
                            </p:stCondLst>
                            <p:childTnLst>
                              <p:par>
                                <p:cTn id="123" presetID="11" presetClass="entr" presetSubtype="0" fill="hold" grpId="0" nodeType="afterEffect">
                                  <p:stCondLst>
                                    <p:cond delay="0"/>
                                  </p:stCondLst>
                                  <p:childTnLst>
                                    <p:set>
                                      <p:cBhvr>
                                        <p:cTn id="124" dur="1000">
                                          <p:stCondLst>
                                            <p:cond delay="0"/>
                                          </p:stCondLst>
                                        </p:cTn>
                                        <p:tgtEl>
                                          <p:spTgt spid="129"/>
                                        </p:tgtEl>
                                        <p:attrNameLst>
                                          <p:attrName>style.visibility</p:attrName>
                                        </p:attrNameLst>
                                      </p:cBhvr>
                                      <p:to>
                                        <p:strVal val="visible"/>
                                      </p:to>
                                    </p:set>
                                  </p:childTnLst>
                                </p:cTn>
                              </p:par>
                            </p:childTnLst>
                          </p:cTn>
                        </p:par>
                        <p:par>
                          <p:cTn id="125" fill="hold">
                            <p:stCondLst>
                              <p:cond delay="36500"/>
                            </p:stCondLst>
                            <p:childTnLst>
                              <p:par>
                                <p:cTn id="126" presetID="11" presetClass="entr" presetSubtype="0" fill="hold" grpId="0" nodeType="afterEffect">
                                  <p:stCondLst>
                                    <p:cond delay="0"/>
                                  </p:stCondLst>
                                  <p:childTnLst>
                                    <p:set>
                                      <p:cBhvr>
                                        <p:cTn id="127" dur="1000">
                                          <p:stCondLst>
                                            <p:cond delay="0"/>
                                          </p:stCondLst>
                                        </p:cTn>
                                        <p:tgtEl>
                                          <p:spTgt spid="130"/>
                                        </p:tgtEl>
                                        <p:attrNameLst>
                                          <p:attrName>style.visibility</p:attrName>
                                        </p:attrNameLst>
                                      </p:cBhvr>
                                      <p:to>
                                        <p:strVal val="visible"/>
                                      </p:to>
                                    </p:set>
                                  </p:childTnLst>
                                </p:cTn>
                              </p:par>
                            </p:childTnLst>
                          </p:cTn>
                        </p:par>
                        <p:par>
                          <p:cTn id="128" fill="hold">
                            <p:stCondLst>
                              <p:cond delay="37500"/>
                            </p:stCondLst>
                            <p:childTnLst>
                              <p:par>
                                <p:cTn id="129" presetID="11" presetClass="entr" presetSubtype="0" fill="hold" grpId="0" nodeType="afterEffect">
                                  <p:stCondLst>
                                    <p:cond delay="0"/>
                                  </p:stCondLst>
                                  <p:childTnLst>
                                    <p:set>
                                      <p:cBhvr>
                                        <p:cTn id="130" dur="1000">
                                          <p:stCondLst>
                                            <p:cond delay="0"/>
                                          </p:stCondLst>
                                        </p:cTn>
                                        <p:tgtEl>
                                          <p:spTgt spid="131"/>
                                        </p:tgtEl>
                                        <p:attrNameLst>
                                          <p:attrName>style.visibility</p:attrName>
                                        </p:attrNameLst>
                                      </p:cBhvr>
                                      <p:to>
                                        <p:strVal val="visible"/>
                                      </p:to>
                                    </p:set>
                                  </p:childTnLst>
                                </p:cTn>
                              </p:par>
                            </p:childTnLst>
                          </p:cTn>
                        </p:par>
                        <p:par>
                          <p:cTn id="131" fill="hold">
                            <p:stCondLst>
                              <p:cond delay="38500"/>
                            </p:stCondLst>
                            <p:childTnLst>
                              <p:par>
                                <p:cTn id="132" presetID="11" presetClass="entr" presetSubtype="0" fill="hold" grpId="0" nodeType="afterEffect">
                                  <p:stCondLst>
                                    <p:cond delay="0"/>
                                  </p:stCondLst>
                                  <p:childTnLst>
                                    <p:set>
                                      <p:cBhvr>
                                        <p:cTn id="133" dur="1000">
                                          <p:stCondLst>
                                            <p:cond delay="0"/>
                                          </p:stCondLst>
                                        </p:cTn>
                                        <p:tgtEl>
                                          <p:spTgt spid="132"/>
                                        </p:tgtEl>
                                        <p:attrNameLst>
                                          <p:attrName>style.visibility</p:attrName>
                                        </p:attrNameLst>
                                      </p:cBhvr>
                                      <p:to>
                                        <p:strVal val="visible"/>
                                      </p:to>
                                    </p:set>
                                  </p:childTnLst>
                                </p:cTn>
                              </p:par>
                            </p:childTnLst>
                          </p:cTn>
                        </p:par>
                        <p:par>
                          <p:cTn id="134" fill="hold">
                            <p:stCondLst>
                              <p:cond delay="39500"/>
                            </p:stCondLst>
                            <p:childTnLst>
                              <p:par>
                                <p:cTn id="135" presetID="11" presetClass="entr" presetSubtype="0" fill="hold" grpId="0" nodeType="afterEffect">
                                  <p:stCondLst>
                                    <p:cond delay="0"/>
                                  </p:stCondLst>
                                  <p:childTnLst>
                                    <p:set>
                                      <p:cBhvr>
                                        <p:cTn id="136" dur="1000">
                                          <p:stCondLst>
                                            <p:cond delay="0"/>
                                          </p:stCondLst>
                                        </p:cTn>
                                        <p:tgtEl>
                                          <p:spTgt spid="133"/>
                                        </p:tgtEl>
                                        <p:attrNameLst>
                                          <p:attrName>style.visibility</p:attrName>
                                        </p:attrNameLst>
                                      </p:cBhvr>
                                      <p:to>
                                        <p:strVal val="visible"/>
                                      </p:to>
                                    </p:set>
                                  </p:childTnLst>
                                </p:cTn>
                              </p:par>
                            </p:childTnLst>
                          </p:cTn>
                        </p:par>
                        <p:par>
                          <p:cTn id="137" fill="hold">
                            <p:stCondLst>
                              <p:cond delay="40500"/>
                            </p:stCondLst>
                            <p:childTnLst>
                              <p:par>
                                <p:cTn id="138" presetID="11" presetClass="entr" presetSubtype="0" fill="hold" grpId="0" nodeType="afterEffect">
                                  <p:stCondLst>
                                    <p:cond delay="0"/>
                                  </p:stCondLst>
                                  <p:childTnLst>
                                    <p:set>
                                      <p:cBhvr>
                                        <p:cTn id="139" dur="1000">
                                          <p:stCondLst>
                                            <p:cond delay="0"/>
                                          </p:stCondLst>
                                        </p:cTn>
                                        <p:tgtEl>
                                          <p:spTgt spid="134"/>
                                        </p:tgtEl>
                                        <p:attrNameLst>
                                          <p:attrName>style.visibility</p:attrName>
                                        </p:attrNameLst>
                                      </p:cBhvr>
                                      <p:to>
                                        <p:strVal val="visible"/>
                                      </p:to>
                                    </p:set>
                                  </p:childTnLst>
                                </p:cTn>
                              </p:par>
                            </p:childTnLst>
                          </p:cTn>
                        </p:par>
                        <p:par>
                          <p:cTn id="140" fill="hold">
                            <p:stCondLst>
                              <p:cond delay="41500"/>
                            </p:stCondLst>
                            <p:childTnLst>
                              <p:par>
                                <p:cTn id="141" presetID="11" presetClass="entr" presetSubtype="0" fill="hold" grpId="0" nodeType="afterEffect">
                                  <p:stCondLst>
                                    <p:cond delay="0"/>
                                  </p:stCondLst>
                                  <p:childTnLst>
                                    <p:set>
                                      <p:cBhvr>
                                        <p:cTn id="142" dur="1000">
                                          <p:stCondLst>
                                            <p:cond delay="0"/>
                                          </p:stCondLst>
                                        </p:cTn>
                                        <p:tgtEl>
                                          <p:spTgt spid="135"/>
                                        </p:tgtEl>
                                        <p:attrNameLst>
                                          <p:attrName>style.visibility</p:attrName>
                                        </p:attrNameLst>
                                      </p:cBhvr>
                                      <p:to>
                                        <p:strVal val="visible"/>
                                      </p:to>
                                    </p:set>
                                  </p:childTnLst>
                                </p:cTn>
                              </p:par>
                            </p:childTnLst>
                          </p:cTn>
                        </p:par>
                        <p:par>
                          <p:cTn id="143" fill="hold">
                            <p:stCondLst>
                              <p:cond delay="42500"/>
                            </p:stCondLst>
                            <p:childTnLst>
                              <p:par>
                                <p:cTn id="144" presetID="11" presetClass="entr" presetSubtype="0" fill="hold" grpId="0" nodeType="afterEffect">
                                  <p:stCondLst>
                                    <p:cond delay="0"/>
                                  </p:stCondLst>
                                  <p:childTnLst>
                                    <p:set>
                                      <p:cBhvr>
                                        <p:cTn id="145" dur="1000">
                                          <p:stCondLst>
                                            <p:cond delay="0"/>
                                          </p:stCondLst>
                                        </p:cTn>
                                        <p:tgtEl>
                                          <p:spTgt spid="136"/>
                                        </p:tgtEl>
                                        <p:attrNameLst>
                                          <p:attrName>style.visibility</p:attrName>
                                        </p:attrNameLst>
                                      </p:cBhvr>
                                      <p:to>
                                        <p:strVal val="visible"/>
                                      </p:to>
                                    </p:set>
                                  </p:childTnLst>
                                </p:cTn>
                              </p:par>
                            </p:childTnLst>
                          </p:cTn>
                        </p:par>
                        <p:par>
                          <p:cTn id="146" fill="hold">
                            <p:stCondLst>
                              <p:cond delay="43500"/>
                            </p:stCondLst>
                            <p:childTnLst>
                              <p:par>
                                <p:cTn id="147" presetID="11" presetClass="entr" presetSubtype="0" fill="hold" grpId="0" nodeType="afterEffect">
                                  <p:stCondLst>
                                    <p:cond delay="0"/>
                                  </p:stCondLst>
                                  <p:childTnLst>
                                    <p:set>
                                      <p:cBhvr>
                                        <p:cTn id="148" dur="1000">
                                          <p:stCondLst>
                                            <p:cond delay="0"/>
                                          </p:stCondLst>
                                        </p:cTn>
                                        <p:tgtEl>
                                          <p:spTgt spid="137"/>
                                        </p:tgtEl>
                                        <p:attrNameLst>
                                          <p:attrName>style.visibility</p:attrName>
                                        </p:attrNameLst>
                                      </p:cBhvr>
                                      <p:to>
                                        <p:strVal val="visible"/>
                                      </p:to>
                                    </p:set>
                                  </p:childTnLst>
                                </p:cTn>
                              </p:par>
                            </p:childTnLst>
                          </p:cTn>
                        </p:par>
                        <p:par>
                          <p:cTn id="149" fill="hold">
                            <p:stCondLst>
                              <p:cond delay="44500"/>
                            </p:stCondLst>
                            <p:childTnLst>
                              <p:par>
                                <p:cTn id="150" presetID="11" presetClass="entr" presetSubtype="0" fill="hold" grpId="0" nodeType="afterEffect">
                                  <p:stCondLst>
                                    <p:cond delay="0"/>
                                  </p:stCondLst>
                                  <p:childTnLst>
                                    <p:set>
                                      <p:cBhvr>
                                        <p:cTn id="151" dur="1000">
                                          <p:stCondLst>
                                            <p:cond delay="0"/>
                                          </p:stCondLst>
                                        </p:cTn>
                                        <p:tgtEl>
                                          <p:spTgt spid="138"/>
                                        </p:tgtEl>
                                        <p:attrNameLst>
                                          <p:attrName>style.visibility</p:attrName>
                                        </p:attrNameLst>
                                      </p:cBhvr>
                                      <p:to>
                                        <p:strVal val="visible"/>
                                      </p:to>
                                    </p:set>
                                  </p:childTnLst>
                                </p:cTn>
                              </p:par>
                            </p:childTnLst>
                          </p:cTn>
                        </p:par>
                        <p:par>
                          <p:cTn id="152" fill="hold">
                            <p:stCondLst>
                              <p:cond delay="45500"/>
                            </p:stCondLst>
                            <p:childTnLst>
                              <p:par>
                                <p:cTn id="153" presetID="11" presetClass="entr" presetSubtype="0" fill="hold" grpId="0" nodeType="afterEffect">
                                  <p:stCondLst>
                                    <p:cond delay="0"/>
                                  </p:stCondLst>
                                  <p:childTnLst>
                                    <p:set>
                                      <p:cBhvr>
                                        <p:cTn id="154" dur="1000">
                                          <p:stCondLst>
                                            <p:cond delay="0"/>
                                          </p:stCondLst>
                                        </p:cTn>
                                        <p:tgtEl>
                                          <p:spTgt spid="139"/>
                                        </p:tgtEl>
                                        <p:attrNameLst>
                                          <p:attrName>style.visibility</p:attrName>
                                        </p:attrNameLst>
                                      </p:cBhvr>
                                      <p:to>
                                        <p:strVal val="visible"/>
                                      </p:to>
                                    </p:set>
                                  </p:childTnLst>
                                </p:cTn>
                              </p:par>
                            </p:childTnLst>
                          </p:cTn>
                        </p:par>
                        <p:par>
                          <p:cTn id="155" fill="hold">
                            <p:stCondLst>
                              <p:cond delay="46500"/>
                            </p:stCondLst>
                            <p:childTnLst>
                              <p:par>
                                <p:cTn id="156" presetID="11" presetClass="entr" presetSubtype="0" fill="hold" grpId="0" nodeType="afterEffect">
                                  <p:stCondLst>
                                    <p:cond delay="0"/>
                                  </p:stCondLst>
                                  <p:childTnLst>
                                    <p:set>
                                      <p:cBhvr>
                                        <p:cTn id="157" dur="1000">
                                          <p:stCondLst>
                                            <p:cond delay="0"/>
                                          </p:stCondLst>
                                        </p:cTn>
                                        <p:tgtEl>
                                          <p:spTgt spid="140"/>
                                        </p:tgtEl>
                                        <p:attrNameLst>
                                          <p:attrName>style.visibility</p:attrName>
                                        </p:attrNameLst>
                                      </p:cBhvr>
                                      <p:to>
                                        <p:strVal val="visible"/>
                                      </p:to>
                                    </p:set>
                                  </p:childTnLst>
                                </p:cTn>
                              </p:par>
                            </p:childTnLst>
                          </p:cTn>
                        </p:par>
                        <p:par>
                          <p:cTn id="158" fill="hold">
                            <p:stCondLst>
                              <p:cond delay="47500"/>
                            </p:stCondLst>
                            <p:childTnLst>
                              <p:par>
                                <p:cTn id="159" presetID="11" presetClass="entr" presetSubtype="0" fill="hold" grpId="0" nodeType="afterEffect">
                                  <p:stCondLst>
                                    <p:cond delay="0"/>
                                  </p:stCondLst>
                                  <p:childTnLst>
                                    <p:set>
                                      <p:cBhvr>
                                        <p:cTn id="160" dur="1000">
                                          <p:stCondLst>
                                            <p:cond delay="0"/>
                                          </p:stCondLst>
                                        </p:cTn>
                                        <p:tgtEl>
                                          <p:spTgt spid="141"/>
                                        </p:tgtEl>
                                        <p:attrNameLst>
                                          <p:attrName>style.visibility</p:attrName>
                                        </p:attrNameLst>
                                      </p:cBhvr>
                                      <p:to>
                                        <p:strVal val="visible"/>
                                      </p:to>
                                    </p:set>
                                  </p:childTnLst>
                                </p:cTn>
                              </p:par>
                            </p:childTnLst>
                          </p:cTn>
                        </p:par>
                        <p:par>
                          <p:cTn id="161" fill="hold">
                            <p:stCondLst>
                              <p:cond delay="48500"/>
                            </p:stCondLst>
                            <p:childTnLst>
                              <p:par>
                                <p:cTn id="162" presetID="11" presetClass="entr" presetSubtype="0" fill="hold" grpId="0" nodeType="afterEffect">
                                  <p:stCondLst>
                                    <p:cond delay="0"/>
                                  </p:stCondLst>
                                  <p:childTnLst>
                                    <p:set>
                                      <p:cBhvr>
                                        <p:cTn id="163" dur="1000">
                                          <p:stCondLst>
                                            <p:cond delay="0"/>
                                          </p:stCondLst>
                                        </p:cTn>
                                        <p:tgtEl>
                                          <p:spTgt spid="142"/>
                                        </p:tgtEl>
                                        <p:attrNameLst>
                                          <p:attrName>style.visibility</p:attrName>
                                        </p:attrNameLst>
                                      </p:cBhvr>
                                      <p:to>
                                        <p:strVal val="visible"/>
                                      </p:to>
                                    </p:set>
                                  </p:childTnLst>
                                </p:cTn>
                              </p:par>
                            </p:childTnLst>
                          </p:cTn>
                        </p:par>
                        <p:par>
                          <p:cTn id="164" fill="hold">
                            <p:stCondLst>
                              <p:cond delay="49500"/>
                            </p:stCondLst>
                            <p:childTnLst>
                              <p:par>
                                <p:cTn id="165" presetID="11" presetClass="entr" presetSubtype="0" fill="hold" grpId="0" nodeType="afterEffect">
                                  <p:stCondLst>
                                    <p:cond delay="0"/>
                                  </p:stCondLst>
                                  <p:childTnLst>
                                    <p:set>
                                      <p:cBhvr>
                                        <p:cTn id="166" dur="1000">
                                          <p:stCondLst>
                                            <p:cond delay="0"/>
                                          </p:stCondLst>
                                        </p:cTn>
                                        <p:tgtEl>
                                          <p:spTgt spid="143"/>
                                        </p:tgtEl>
                                        <p:attrNameLst>
                                          <p:attrName>style.visibility</p:attrName>
                                        </p:attrNameLst>
                                      </p:cBhvr>
                                      <p:to>
                                        <p:strVal val="visible"/>
                                      </p:to>
                                    </p:set>
                                  </p:childTnLst>
                                </p:cTn>
                              </p:par>
                            </p:childTnLst>
                          </p:cTn>
                        </p:par>
                        <p:par>
                          <p:cTn id="167" fill="hold">
                            <p:stCondLst>
                              <p:cond delay="50500"/>
                            </p:stCondLst>
                            <p:childTnLst>
                              <p:par>
                                <p:cTn id="168" presetID="11" presetClass="entr" presetSubtype="0" fill="hold" grpId="0" nodeType="afterEffect">
                                  <p:stCondLst>
                                    <p:cond delay="0"/>
                                  </p:stCondLst>
                                  <p:childTnLst>
                                    <p:set>
                                      <p:cBhvr>
                                        <p:cTn id="169" dur="1000">
                                          <p:stCondLst>
                                            <p:cond delay="0"/>
                                          </p:stCondLst>
                                        </p:cTn>
                                        <p:tgtEl>
                                          <p:spTgt spid="144"/>
                                        </p:tgtEl>
                                        <p:attrNameLst>
                                          <p:attrName>style.visibility</p:attrName>
                                        </p:attrNameLst>
                                      </p:cBhvr>
                                      <p:to>
                                        <p:strVal val="visible"/>
                                      </p:to>
                                    </p:set>
                                  </p:childTnLst>
                                </p:cTn>
                              </p:par>
                            </p:childTnLst>
                          </p:cTn>
                        </p:par>
                        <p:par>
                          <p:cTn id="170" fill="hold">
                            <p:stCondLst>
                              <p:cond delay="51500"/>
                            </p:stCondLst>
                            <p:childTnLst>
                              <p:par>
                                <p:cTn id="171" presetID="11" presetClass="entr" presetSubtype="0" fill="hold" grpId="0" nodeType="afterEffect">
                                  <p:stCondLst>
                                    <p:cond delay="0"/>
                                  </p:stCondLst>
                                  <p:childTnLst>
                                    <p:set>
                                      <p:cBhvr>
                                        <p:cTn id="172" dur="1000">
                                          <p:stCondLst>
                                            <p:cond delay="0"/>
                                          </p:stCondLst>
                                        </p:cTn>
                                        <p:tgtEl>
                                          <p:spTgt spid="145"/>
                                        </p:tgtEl>
                                        <p:attrNameLst>
                                          <p:attrName>style.visibility</p:attrName>
                                        </p:attrNameLst>
                                      </p:cBhvr>
                                      <p:to>
                                        <p:strVal val="visible"/>
                                      </p:to>
                                    </p:set>
                                  </p:childTnLst>
                                </p:cTn>
                              </p:par>
                            </p:childTnLst>
                          </p:cTn>
                        </p:par>
                        <p:par>
                          <p:cTn id="173" fill="hold">
                            <p:stCondLst>
                              <p:cond delay="52500"/>
                            </p:stCondLst>
                            <p:childTnLst>
                              <p:par>
                                <p:cTn id="174" presetID="11" presetClass="entr" presetSubtype="0" fill="hold" grpId="0" nodeType="afterEffect">
                                  <p:stCondLst>
                                    <p:cond delay="0"/>
                                  </p:stCondLst>
                                  <p:childTnLst>
                                    <p:set>
                                      <p:cBhvr>
                                        <p:cTn id="175" dur="1000">
                                          <p:stCondLst>
                                            <p:cond delay="0"/>
                                          </p:stCondLst>
                                        </p:cTn>
                                        <p:tgtEl>
                                          <p:spTgt spid="146"/>
                                        </p:tgtEl>
                                        <p:attrNameLst>
                                          <p:attrName>style.visibility</p:attrName>
                                        </p:attrNameLst>
                                      </p:cBhvr>
                                      <p:to>
                                        <p:strVal val="visible"/>
                                      </p:to>
                                    </p:set>
                                  </p:childTnLst>
                                </p:cTn>
                              </p:par>
                            </p:childTnLst>
                          </p:cTn>
                        </p:par>
                        <p:par>
                          <p:cTn id="176" fill="hold">
                            <p:stCondLst>
                              <p:cond delay="53500"/>
                            </p:stCondLst>
                            <p:childTnLst>
                              <p:par>
                                <p:cTn id="177" presetID="11" presetClass="entr" presetSubtype="0" fill="hold" grpId="0" nodeType="afterEffect">
                                  <p:stCondLst>
                                    <p:cond delay="0"/>
                                  </p:stCondLst>
                                  <p:childTnLst>
                                    <p:set>
                                      <p:cBhvr>
                                        <p:cTn id="178" dur="1000">
                                          <p:stCondLst>
                                            <p:cond delay="0"/>
                                          </p:stCondLst>
                                        </p:cTn>
                                        <p:tgtEl>
                                          <p:spTgt spid="147"/>
                                        </p:tgtEl>
                                        <p:attrNameLst>
                                          <p:attrName>style.visibility</p:attrName>
                                        </p:attrNameLst>
                                      </p:cBhvr>
                                      <p:to>
                                        <p:strVal val="visible"/>
                                      </p:to>
                                    </p:set>
                                  </p:childTnLst>
                                </p:cTn>
                              </p:par>
                            </p:childTnLst>
                          </p:cTn>
                        </p:par>
                        <p:par>
                          <p:cTn id="179" fill="hold">
                            <p:stCondLst>
                              <p:cond delay="54500"/>
                            </p:stCondLst>
                            <p:childTnLst>
                              <p:par>
                                <p:cTn id="180" presetID="11" presetClass="entr" presetSubtype="0" fill="hold" grpId="0" nodeType="afterEffect">
                                  <p:stCondLst>
                                    <p:cond delay="0"/>
                                  </p:stCondLst>
                                  <p:childTnLst>
                                    <p:set>
                                      <p:cBhvr>
                                        <p:cTn id="181" dur="1000">
                                          <p:stCondLst>
                                            <p:cond delay="0"/>
                                          </p:stCondLst>
                                        </p:cTn>
                                        <p:tgtEl>
                                          <p:spTgt spid="148"/>
                                        </p:tgtEl>
                                        <p:attrNameLst>
                                          <p:attrName>style.visibility</p:attrName>
                                        </p:attrNameLst>
                                      </p:cBhvr>
                                      <p:to>
                                        <p:strVal val="visible"/>
                                      </p:to>
                                    </p:set>
                                  </p:childTnLst>
                                </p:cTn>
                              </p:par>
                            </p:childTnLst>
                          </p:cTn>
                        </p:par>
                        <p:par>
                          <p:cTn id="182" fill="hold">
                            <p:stCondLst>
                              <p:cond delay="55500"/>
                            </p:stCondLst>
                            <p:childTnLst>
                              <p:par>
                                <p:cTn id="183" presetID="11" presetClass="entr" presetSubtype="0" fill="hold" grpId="0" nodeType="afterEffect">
                                  <p:stCondLst>
                                    <p:cond delay="0"/>
                                  </p:stCondLst>
                                  <p:childTnLst>
                                    <p:set>
                                      <p:cBhvr>
                                        <p:cTn id="184" dur="1000">
                                          <p:stCondLst>
                                            <p:cond delay="0"/>
                                          </p:stCondLst>
                                        </p:cTn>
                                        <p:tgtEl>
                                          <p:spTgt spid="149"/>
                                        </p:tgtEl>
                                        <p:attrNameLst>
                                          <p:attrName>style.visibility</p:attrName>
                                        </p:attrNameLst>
                                      </p:cBhvr>
                                      <p:to>
                                        <p:strVal val="visible"/>
                                      </p:to>
                                    </p:set>
                                  </p:childTnLst>
                                </p:cTn>
                              </p:par>
                            </p:childTnLst>
                          </p:cTn>
                        </p:par>
                        <p:par>
                          <p:cTn id="185" fill="hold">
                            <p:stCondLst>
                              <p:cond delay="56500"/>
                            </p:stCondLst>
                            <p:childTnLst>
                              <p:par>
                                <p:cTn id="186" presetID="11" presetClass="entr" presetSubtype="0" fill="hold" grpId="0" nodeType="afterEffect">
                                  <p:stCondLst>
                                    <p:cond delay="0"/>
                                  </p:stCondLst>
                                  <p:childTnLst>
                                    <p:set>
                                      <p:cBhvr>
                                        <p:cTn id="187" dur="1000">
                                          <p:stCondLst>
                                            <p:cond delay="0"/>
                                          </p:stCondLst>
                                        </p:cTn>
                                        <p:tgtEl>
                                          <p:spTgt spid="150"/>
                                        </p:tgtEl>
                                        <p:attrNameLst>
                                          <p:attrName>style.visibility</p:attrName>
                                        </p:attrNameLst>
                                      </p:cBhvr>
                                      <p:to>
                                        <p:strVal val="visible"/>
                                      </p:to>
                                    </p:set>
                                  </p:childTnLst>
                                </p:cTn>
                              </p:par>
                            </p:childTnLst>
                          </p:cTn>
                        </p:par>
                        <p:par>
                          <p:cTn id="188" fill="hold">
                            <p:stCondLst>
                              <p:cond delay="57500"/>
                            </p:stCondLst>
                            <p:childTnLst>
                              <p:par>
                                <p:cTn id="189" presetID="11" presetClass="entr" presetSubtype="0" fill="hold" grpId="0" nodeType="afterEffect">
                                  <p:stCondLst>
                                    <p:cond delay="0"/>
                                  </p:stCondLst>
                                  <p:childTnLst>
                                    <p:set>
                                      <p:cBhvr>
                                        <p:cTn id="190" dur="1000">
                                          <p:stCondLst>
                                            <p:cond delay="0"/>
                                          </p:stCondLst>
                                        </p:cTn>
                                        <p:tgtEl>
                                          <p:spTgt spid="151"/>
                                        </p:tgtEl>
                                        <p:attrNameLst>
                                          <p:attrName>style.visibility</p:attrName>
                                        </p:attrNameLst>
                                      </p:cBhvr>
                                      <p:to>
                                        <p:strVal val="visible"/>
                                      </p:to>
                                    </p:set>
                                  </p:childTnLst>
                                </p:cTn>
                              </p:par>
                            </p:childTnLst>
                          </p:cTn>
                        </p:par>
                        <p:par>
                          <p:cTn id="191" fill="hold">
                            <p:stCondLst>
                              <p:cond delay="58500"/>
                            </p:stCondLst>
                            <p:childTnLst>
                              <p:par>
                                <p:cTn id="192" presetID="11" presetClass="entr" presetSubtype="0" fill="hold" grpId="0" nodeType="afterEffect">
                                  <p:stCondLst>
                                    <p:cond delay="0"/>
                                  </p:stCondLst>
                                  <p:childTnLst>
                                    <p:set>
                                      <p:cBhvr>
                                        <p:cTn id="193" dur="1000">
                                          <p:stCondLst>
                                            <p:cond delay="0"/>
                                          </p:stCondLst>
                                        </p:cTn>
                                        <p:tgtEl>
                                          <p:spTgt spid="152"/>
                                        </p:tgtEl>
                                        <p:attrNameLst>
                                          <p:attrName>style.visibility</p:attrName>
                                        </p:attrNameLst>
                                      </p:cBhvr>
                                      <p:to>
                                        <p:strVal val="visible"/>
                                      </p:to>
                                    </p:set>
                                  </p:childTnLst>
                                </p:cTn>
                              </p:par>
                            </p:childTnLst>
                          </p:cTn>
                        </p:par>
                        <p:par>
                          <p:cTn id="194" fill="hold">
                            <p:stCondLst>
                              <p:cond delay="59500"/>
                            </p:stCondLst>
                            <p:childTnLst>
                              <p:par>
                                <p:cTn id="195" presetID="11" presetClass="entr" presetSubtype="0" fill="hold" grpId="0" nodeType="afterEffect">
                                  <p:stCondLst>
                                    <p:cond delay="0"/>
                                  </p:stCondLst>
                                  <p:childTnLst>
                                    <p:set>
                                      <p:cBhvr>
                                        <p:cTn id="196" dur="1000">
                                          <p:stCondLst>
                                            <p:cond delay="0"/>
                                          </p:stCondLst>
                                        </p:cTn>
                                        <p:tgtEl>
                                          <p:spTgt spid="153"/>
                                        </p:tgtEl>
                                        <p:attrNameLst>
                                          <p:attrName>style.visibility</p:attrName>
                                        </p:attrNameLst>
                                      </p:cBhvr>
                                      <p:to>
                                        <p:strVal val="visible"/>
                                      </p:to>
                                    </p:set>
                                  </p:childTnLst>
                                </p:cTn>
                              </p:par>
                            </p:childTnLst>
                          </p:cTn>
                        </p:par>
                        <p:par>
                          <p:cTn id="197" fill="hold">
                            <p:stCondLst>
                              <p:cond delay="60500"/>
                            </p:stCondLst>
                            <p:childTnLst>
                              <p:par>
                                <p:cTn id="198" presetID="11" presetClass="entr" presetSubtype="0" fill="hold" grpId="0" nodeType="afterEffect">
                                  <p:stCondLst>
                                    <p:cond delay="0"/>
                                  </p:stCondLst>
                                  <p:childTnLst>
                                    <p:set>
                                      <p:cBhvr>
                                        <p:cTn id="199" dur="1000">
                                          <p:stCondLst>
                                            <p:cond delay="0"/>
                                          </p:stCondLst>
                                        </p:cTn>
                                        <p:tgtEl>
                                          <p:spTgt spid="154"/>
                                        </p:tgtEl>
                                        <p:attrNameLst>
                                          <p:attrName>style.visibility</p:attrName>
                                        </p:attrNameLst>
                                      </p:cBhvr>
                                      <p:to>
                                        <p:strVal val="visible"/>
                                      </p:to>
                                    </p:set>
                                  </p:childTnLst>
                                </p:cTn>
                              </p:par>
                            </p:childTnLst>
                          </p:cTn>
                        </p:par>
                        <p:par>
                          <p:cTn id="200" fill="hold">
                            <p:stCondLst>
                              <p:cond delay="61500"/>
                            </p:stCondLst>
                            <p:childTnLst>
                              <p:par>
                                <p:cTn id="201" presetID="11" presetClass="entr" presetSubtype="0" fill="hold" grpId="0" nodeType="afterEffect">
                                  <p:stCondLst>
                                    <p:cond delay="0"/>
                                  </p:stCondLst>
                                  <p:childTnLst>
                                    <p:set>
                                      <p:cBhvr>
                                        <p:cTn id="202" dur="1000">
                                          <p:stCondLst>
                                            <p:cond delay="0"/>
                                          </p:stCondLst>
                                        </p:cTn>
                                        <p:tgtEl>
                                          <p:spTgt spid="155"/>
                                        </p:tgtEl>
                                        <p:attrNameLst>
                                          <p:attrName>style.visibility</p:attrName>
                                        </p:attrNameLst>
                                      </p:cBhvr>
                                      <p:to>
                                        <p:strVal val="visible"/>
                                      </p:to>
                                    </p:set>
                                  </p:childTnLst>
                                </p:cTn>
                              </p:par>
                            </p:childTnLst>
                          </p:cTn>
                        </p:par>
                        <p:par>
                          <p:cTn id="203" fill="hold">
                            <p:stCondLst>
                              <p:cond delay="62500"/>
                            </p:stCondLst>
                            <p:childTnLst>
                              <p:par>
                                <p:cTn id="204" presetID="11" presetClass="entr" presetSubtype="0" fill="hold" grpId="0" nodeType="afterEffect">
                                  <p:stCondLst>
                                    <p:cond delay="0"/>
                                  </p:stCondLst>
                                  <p:childTnLst>
                                    <p:set>
                                      <p:cBhvr>
                                        <p:cTn id="205" dur="1000">
                                          <p:stCondLst>
                                            <p:cond delay="0"/>
                                          </p:stCondLst>
                                        </p:cTn>
                                        <p:tgtEl>
                                          <p:spTgt spid="156"/>
                                        </p:tgtEl>
                                        <p:attrNameLst>
                                          <p:attrName>style.visibility</p:attrName>
                                        </p:attrNameLst>
                                      </p:cBhvr>
                                      <p:to>
                                        <p:strVal val="visible"/>
                                      </p:to>
                                    </p:set>
                                  </p:childTnLst>
                                </p:cTn>
                              </p:par>
                            </p:childTnLst>
                          </p:cTn>
                        </p:par>
                        <p:par>
                          <p:cTn id="206" fill="hold">
                            <p:stCondLst>
                              <p:cond delay="63500"/>
                            </p:stCondLst>
                            <p:childTnLst>
                              <p:par>
                                <p:cTn id="207" presetID="11" presetClass="entr" presetSubtype="0" fill="hold" grpId="0" nodeType="afterEffect">
                                  <p:stCondLst>
                                    <p:cond delay="0"/>
                                  </p:stCondLst>
                                  <p:childTnLst>
                                    <p:set>
                                      <p:cBhvr>
                                        <p:cTn id="208" dur="1000">
                                          <p:stCondLst>
                                            <p:cond delay="0"/>
                                          </p:stCondLst>
                                        </p:cTn>
                                        <p:tgtEl>
                                          <p:spTgt spid="157"/>
                                        </p:tgtEl>
                                        <p:attrNameLst>
                                          <p:attrName>style.visibility</p:attrName>
                                        </p:attrNameLst>
                                      </p:cBhvr>
                                      <p:to>
                                        <p:strVal val="visible"/>
                                      </p:to>
                                    </p:set>
                                  </p:childTnLst>
                                </p:cTn>
                              </p:par>
                            </p:childTnLst>
                          </p:cTn>
                        </p:par>
                        <p:par>
                          <p:cTn id="209" fill="hold">
                            <p:stCondLst>
                              <p:cond delay="64500"/>
                            </p:stCondLst>
                            <p:childTnLst>
                              <p:par>
                                <p:cTn id="210" presetID="11" presetClass="entr" presetSubtype="0" fill="hold" grpId="0" nodeType="afterEffect">
                                  <p:stCondLst>
                                    <p:cond delay="0"/>
                                  </p:stCondLst>
                                  <p:childTnLst>
                                    <p:set>
                                      <p:cBhvr>
                                        <p:cTn id="211" dur="1000">
                                          <p:stCondLst>
                                            <p:cond delay="0"/>
                                          </p:stCondLst>
                                        </p:cTn>
                                        <p:tgtEl>
                                          <p:spTgt spid="158"/>
                                        </p:tgtEl>
                                        <p:attrNameLst>
                                          <p:attrName>style.visibility</p:attrName>
                                        </p:attrNameLst>
                                      </p:cBhvr>
                                      <p:to>
                                        <p:strVal val="visible"/>
                                      </p:to>
                                    </p:set>
                                  </p:childTnLst>
                                </p:cTn>
                              </p:par>
                            </p:childTnLst>
                          </p:cTn>
                        </p:par>
                        <p:par>
                          <p:cTn id="212" fill="hold">
                            <p:stCondLst>
                              <p:cond delay="65500"/>
                            </p:stCondLst>
                            <p:childTnLst>
                              <p:par>
                                <p:cTn id="213" presetID="11" presetClass="entr" presetSubtype="0" fill="hold" grpId="0" nodeType="afterEffect">
                                  <p:stCondLst>
                                    <p:cond delay="0"/>
                                  </p:stCondLst>
                                  <p:childTnLst>
                                    <p:set>
                                      <p:cBhvr>
                                        <p:cTn id="214" dur="1000">
                                          <p:stCondLst>
                                            <p:cond delay="0"/>
                                          </p:stCondLst>
                                        </p:cTn>
                                        <p:tgtEl>
                                          <p:spTgt spid="159"/>
                                        </p:tgtEl>
                                        <p:attrNameLst>
                                          <p:attrName>style.visibility</p:attrName>
                                        </p:attrNameLst>
                                      </p:cBhvr>
                                      <p:to>
                                        <p:strVal val="visible"/>
                                      </p:to>
                                    </p:set>
                                  </p:childTnLst>
                                </p:cTn>
                              </p:par>
                            </p:childTnLst>
                          </p:cTn>
                        </p:par>
                        <p:par>
                          <p:cTn id="215" fill="hold">
                            <p:stCondLst>
                              <p:cond delay="66500"/>
                            </p:stCondLst>
                            <p:childTnLst>
                              <p:par>
                                <p:cTn id="216" presetID="11" presetClass="entr" presetSubtype="0" fill="hold" grpId="0" nodeType="afterEffect">
                                  <p:stCondLst>
                                    <p:cond delay="0"/>
                                  </p:stCondLst>
                                  <p:childTnLst>
                                    <p:set>
                                      <p:cBhvr>
                                        <p:cTn id="217" dur="1000">
                                          <p:stCondLst>
                                            <p:cond delay="0"/>
                                          </p:stCondLst>
                                        </p:cTn>
                                        <p:tgtEl>
                                          <p:spTgt spid="160"/>
                                        </p:tgtEl>
                                        <p:attrNameLst>
                                          <p:attrName>style.visibility</p:attrName>
                                        </p:attrNameLst>
                                      </p:cBhvr>
                                      <p:to>
                                        <p:strVal val="visible"/>
                                      </p:to>
                                    </p:set>
                                  </p:childTnLst>
                                </p:cTn>
                              </p:par>
                            </p:childTnLst>
                          </p:cTn>
                        </p:par>
                        <p:par>
                          <p:cTn id="218" fill="hold">
                            <p:stCondLst>
                              <p:cond delay="67500"/>
                            </p:stCondLst>
                            <p:childTnLst>
                              <p:par>
                                <p:cTn id="219" presetID="11" presetClass="entr" presetSubtype="0" fill="hold" grpId="0" nodeType="afterEffect">
                                  <p:stCondLst>
                                    <p:cond delay="0"/>
                                  </p:stCondLst>
                                  <p:childTnLst>
                                    <p:set>
                                      <p:cBhvr>
                                        <p:cTn id="220" dur="1000">
                                          <p:stCondLst>
                                            <p:cond delay="0"/>
                                          </p:stCondLst>
                                        </p:cTn>
                                        <p:tgtEl>
                                          <p:spTgt spid="161"/>
                                        </p:tgtEl>
                                        <p:attrNameLst>
                                          <p:attrName>style.visibility</p:attrName>
                                        </p:attrNameLst>
                                      </p:cBhvr>
                                      <p:to>
                                        <p:strVal val="visible"/>
                                      </p:to>
                                    </p:set>
                                  </p:childTnLst>
                                </p:cTn>
                              </p:par>
                            </p:childTnLst>
                          </p:cTn>
                        </p:par>
                        <p:par>
                          <p:cTn id="221" fill="hold">
                            <p:stCondLst>
                              <p:cond delay="68500"/>
                            </p:stCondLst>
                            <p:childTnLst>
                              <p:par>
                                <p:cTn id="222" presetID="11" presetClass="entr" presetSubtype="0" fill="hold" grpId="0" nodeType="afterEffect">
                                  <p:stCondLst>
                                    <p:cond delay="0"/>
                                  </p:stCondLst>
                                  <p:childTnLst>
                                    <p:set>
                                      <p:cBhvr>
                                        <p:cTn id="223" dur="1000">
                                          <p:stCondLst>
                                            <p:cond delay="0"/>
                                          </p:stCondLst>
                                        </p:cTn>
                                        <p:tgtEl>
                                          <p:spTgt spid="162"/>
                                        </p:tgtEl>
                                        <p:attrNameLst>
                                          <p:attrName>style.visibility</p:attrName>
                                        </p:attrNameLst>
                                      </p:cBhvr>
                                      <p:to>
                                        <p:strVal val="visible"/>
                                      </p:to>
                                    </p:set>
                                  </p:childTnLst>
                                </p:cTn>
                              </p:par>
                            </p:childTnLst>
                          </p:cTn>
                        </p:par>
                        <p:par>
                          <p:cTn id="224" fill="hold">
                            <p:stCondLst>
                              <p:cond delay="69500"/>
                            </p:stCondLst>
                            <p:childTnLst>
                              <p:par>
                                <p:cTn id="225" presetID="11" presetClass="entr" presetSubtype="0" fill="hold" grpId="0" nodeType="afterEffect">
                                  <p:stCondLst>
                                    <p:cond delay="0"/>
                                  </p:stCondLst>
                                  <p:childTnLst>
                                    <p:set>
                                      <p:cBhvr>
                                        <p:cTn id="226" dur="1000">
                                          <p:stCondLst>
                                            <p:cond delay="0"/>
                                          </p:stCondLst>
                                        </p:cTn>
                                        <p:tgtEl>
                                          <p:spTgt spid="163"/>
                                        </p:tgtEl>
                                        <p:attrNameLst>
                                          <p:attrName>style.visibility</p:attrName>
                                        </p:attrNameLst>
                                      </p:cBhvr>
                                      <p:to>
                                        <p:strVal val="visible"/>
                                      </p:to>
                                    </p:set>
                                  </p:childTnLst>
                                </p:cTn>
                              </p:par>
                            </p:childTnLst>
                          </p:cTn>
                        </p:par>
                        <p:par>
                          <p:cTn id="227" fill="hold">
                            <p:stCondLst>
                              <p:cond delay="70500"/>
                            </p:stCondLst>
                            <p:childTnLst>
                              <p:par>
                                <p:cTn id="228" presetID="11" presetClass="entr" presetSubtype="0" fill="hold" grpId="0" nodeType="afterEffect">
                                  <p:stCondLst>
                                    <p:cond delay="0"/>
                                  </p:stCondLst>
                                  <p:childTnLst>
                                    <p:set>
                                      <p:cBhvr>
                                        <p:cTn id="229" dur="1000">
                                          <p:stCondLst>
                                            <p:cond delay="0"/>
                                          </p:stCondLst>
                                        </p:cTn>
                                        <p:tgtEl>
                                          <p:spTgt spid="164"/>
                                        </p:tgtEl>
                                        <p:attrNameLst>
                                          <p:attrName>style.visibility</p:attrName>
                                        </p:attrNameLst>
                                      </p:cBhvr>
                                      <p:to>
                                        <p:strVal val="visible"/>
                                      </p:to>
                                    </p:set>
                                  </p:childTnLst>
                                </p:cTn>
                              </p:par>
                            </p:childTnLst>
                          </p:cTn>
                        </p:par>
                        <p:par>
                          <p:cTn id="230" fill="hold">
                            <p:stCondLst>
                              <p:cond delay="71500"/>
                            </p:stCondLst>
                            <p:childTnLst>
                              <p:par>
                                <p:cTn id="231" presetID="11" presetClass="entr" presetSubtype="0" fill="hold" grpId="0" nodeType="afterEffect">
                                  <p:stCondLst>
                                    <p:cond delay="0"/>
                                  </p:stCondLst>
                                  <p:childTnLst>
                                    <p:set>
                                      <p:cBhvr>
                                        <p:cTn id="232" dur="1000">
                                          <p:stCondLst>
                                            <p:cond delay="0"/>
                                          </p:stCondLst>
                                        </p:cTn>
                                        <p:tgtEl>
                                          <p:spTgt spid="165"/>
                                        </p:tgtEl>
                                        <p:attrNameLst>
                                          <p:attrName>style.visibility</p:attrName>
                                        </p:attrNameLst>
                                      </p:cBhvr>
                                      <p:to>
                                        <p:strVal val="visible"/>
                                      </p:to>
                                    </p:set>
                                  </p:childTnLst>
                                </p:cTn>
                              </p:par>
                            </p:childTnLst>
                          </p:cTn>
                        </p:par>
                        <p:par>
                          <p:cTn id="233" fill="hold">
                            <p:stCondLst>
                              <p:cond delay="72500"/>
                            </p:stCondLst>
                            <p:childTnLst>
                              <p:par>
                                <p:cTn id="234" presetID="11" presetClass="entr" presetSubtype="0" fill="hold" grpId="0" nodeType="afterEffect">
                                  <p:stCondLst>
                                    <p:cond delay="0"/>
                                  </p:stCondLst>
                                  <p:childTnLst>
                                    <p:set>
                                      <p:cBhvr>
                                        <p:cTn id="235" dur="1000">
                                          <p:stCondLst>
                                            <p:cond delay="0"/>
                                          </p:stCondLst>
                                        </p:cTn>
                                        <p:tgtEl>
                                          <p:spTgt spid="166"/>
                                        </p:tgtEl>
                                        <p:attrNameLst>
                                          <p:attrName>style.visibility</p:attrName>
                                        </p:attrNameLst>
                                      </p:cBhvr>
                                      <p:to>
                                        <p:strVal val="visible"/>
                                      </p:to>
                                    </p:set>
                                  </p:childTnLst>
                                </p:cTn>
                              </p:par>
                            </p:childTnLst>
                          </p:cTn>
                        </p:par>
                        <p:par>
                          <p:cTn id="236" fill="hold">
                            <p:stCondLst>
                              <p:cond delay="73500"/>
                            </p:stCondLst>
                            <p:childTnLst>
                              <p:par>
                                <p:cTn id="237" presetID="11" presetClass="entr" presetSubtype="0" fill="hold" grpId="0" nodeType="afterEffect">
                                  <p:stCondLst>
                                    <p:cond delay="0"/>
                                  </p:stCondLst>
                                  <p:childTnLst>
                                    <p:set>
                                      <p:cBhvr>
                                        <p:cTn id="238" dur="1000">
                                          <p:stCondLst>
                                            <p:cond delay="0"/>
                                          </p:stCondLst>
                                        </p:cTn>
                                        <p:tgtEl>
                                          <p:spTgt spid="167"/>
                                        </p:tgtEl>
                                        <p:attrNameLst>
                                          <p:attrName>style.visibility</p:attrName>
                                        </p:attrNameLst>
                                      </p:cBhvr>
                                      <p:to>
                                        <p:strVal val="visible"/>
                                      </p:to>
                                    </p:set>
                                  </p:childTnLst>
                                </p:cTn>
                              </p:par>
                            </p:childTnLst>
                          </p:cTn>
                        </p:par>
                        <p:par>
                          <p:cTn id="239" fill="hold">
                            <p:stCondLst>
                              <p:cond delay="74500"/>
                            </p:stCondLst>
                            <p:childTnLst>
                              <p:par>
                                <p:cTn id="240" presetID="11" presetClass="entr" presetSubtype="0" fill="hold" grpId="0" nodeType="afterEffect">
                                  <p:stCondLst>
                                    <p:cond delay="0"/>
                                  </p:stCondLst>
                                  <p:childTnLst>
                                    <p:set>
                                      <p:cBhvr>
                                        <p:cTn id="241" dur="1000">
                                          <p:stCondLst>
                                            <p:cond delay="0"/>
                                          </p:stCondLst>
                                        </p:cTn>
                                        <p:tgtEl>
                                          <p:spTgt spid="168"/>
                                        </p:tgtEl>
                                        <p:attrNameLst>
                                          <p:attrName>style.visibility</p:attrName>
                                        </p:attrNameLst>
                                      </p:cBhvr>
                                      <p:to>
                                        <p:strVal val="visible"/>
                                      </p:to>
                                    </p:set>
                                  </p:childTnLst>
                                </p:cTn>
                              </p:par>
                            </p:childTnLst>
                          </p:cTn>
                        </p:par>
                        <p:par>
                          <p:cTn id="242" fill="hold">
                            <p:stCondLst>
                              <p:cond delay="75500"/>
                            </p:stCondLst>
                            <p:childTnLst>
                              <p:par>
                                <p:cTn id="243" presetID="11" presetClass="entr" presetSubtype="0" fill="hold" grpId="0" nodeType="afterEffect">
                                  <p:stCondLst>
                                    <p:cond delay="0"/>
                                  </p:stCondLst>
                                  <p:childTnLst>
                                    <p:set>
                                      <p:cBhvr>
                                        <p:cTn id="244" dur="1000">
                                          <p:stCondLst>
                                            <p:cond delay="0"/>
                                          </p:stCondLst>
                                        </p:cTn>
                                        <p:tgtEl>
                                          <p:spTgt spid="169"/>
                                        </p:tgtEl>
                                        <p:attrNameLst>
                                          <p:attrName>style.visibility</p:attrName>
                                        </p:attrNameLst>
                                      </p:cBhvr>
                                      <p:to>
                                        <p:strVal val="visible"/>
                                      </p:to>
                                    </p:set>
                                  </p:childTnLst>
                                </p:cTn>
                              </p:par>
                            </p:childTnLst>
                          </p:cTn>
                        </p:par>
                        <p:par>
                          <p:cTn id="245" fill="hold">
                            <p:stCondLst>
                              <p:cond delay="76500"/>
                            </p:stCondLst>
                            <p:childTnLst>
                              <p:par>
                                <p:cTn id="246" presetID="11" presetClass="entr" presetSubtype="0" fill="hold" grpId="0" nodeType="afterEffect">
                                  <p:stCondLst>
                                    <p:cond delay="0"/>
                                  </p:stCondLst>
                                  <p:childTnLst>
                                    <p:set>
                                      <p:cBhvr>
                                        <p:cTn id="247" dur="1000">
                                          <p:stCondLst>
                                            <p:cond delay="0"/>
                                          </p:stCondLst>
                                        </p:cTn>
                                        <p:tgtEl>
                                          <p:spTgt spid="170"/>
                                        </p:tgtEl>
                                        <p:attrNameLst>
                                          <p:attrName>style.visibility</p:attrName>
                                        </p:attrNameLst>
                                      </p:cBhvr>
                                      <p:to>
                                        <p:strVal val="visible"/>
                                      </p:to>
                                    </p:set>
                                  </p:childTnLst>
                                </p:cTn>
                              </p:par>
                            </p:childTnLst>
                          </p:cTn>
                        </p:par>
                        <p:par>
                          <p:cTn id="248" fill="hold">
                            <p:stCondLst>
                              <p:cond delay="77500"/>
                            </p:stCondLst>
                            <p:childTnLst>
                              <p:par>
                                <p:cTn id="249" presetID="11" presetClass="entr" presetSubtype="0" fill="hold" grpId="0" nodeType="afterEffect">
                                  <p:stCondLst>
                                    <p:cond delay="0"/>
                                  </p:stCondLst>
                                  <p:childTnLst>
                                    <p:set>
                                      <p:cBhvr>
                                        <p:cTn id="250" dur="1000">
                                          <p:stCondLst>
                                            <p:cond delay="0"/>
                                          </p:stCondLst>
                                        </p:cTn>
                                        <p:tgtEl>
                                          <p:spTgt spid="171"/>
                                        </p:tgtEl>
                                        <p:attrNameLst>
                                          <p:attrName>style.visibility</p:attrName>
                                        </p:attrNameLst>
                                      </p:cBhvr>
                                      <p:to>
                                        <p:strVal val="visible"/>
                                      </p:to>
                                    </p:set>
                                  </p:childTnLst>
                                </p:cTn>
                              </p:par>
                            </p:childTnLst>
                          </p:cTn>
                        </p:par>
                        <p:par>
                          <p:cTn id="251" fill="hold">
                            <p:stCondLst>
                              <p:cond delay="78500"/>
                            </p:stCondLst>
                            <p:childTnLst>
                              <p:par>
                                <p:cTn id="252" presetID="11" presetClass="entr" presetSubtype="0" fill="hold" grpId="0" nodeType="afterEffect">
                                  <p:stCondLst>
                                    <p:cond delay="0"/>
                                  </p:stCondLst>
                                  <p:childTnLst>
                                    <p:set>
                                      <p:cBhvr>
                                        <p:cTn id="253" dur="1000">
                                          <p:stCondLst>
                                            <p:cond delay="0"/>
                                          </p:stCondLst>
                                        </p:cTn>
                                        <p:tgtEl>
                                          <p:spTgt spid="172"/>
                                        </p:tgtEl>
                                        <p:attrNameLst>
                                          <p:attrName>style.visibility</p:attrName>
                                        </p:attrNameLst>
                                      </p:cBhvr>
                                      <p:to>
                                        <p:strVal val="visible"/>
                                      </p:to>
                                    </p:set>
                                  </p:childTnLst>
                                </p:cTn>
                              </p:par>
                            </p:childTnLst>
                          </p:cTn>
                        </p:par>
                        <p:par>
                          <p:cTn id="254" fill="hold">
                            <p:stCondLst>
                              <p:cond delay="79500"/>
                            </p:stCondLst>
                            <p:childTnLst>
                              <p:par>
                                <p:cTn id="255" presetID="11" presetClass="entr" presetSubtype="0" fill="hold" grpId="0" nodeType="afterEffect">
                                  <p:stCondLst>
                                    <p:cond delay="0"/>
                                  </p:stCondLst>
                                  <p:childTnLst>
                                    <p:set>
                                      <p:cBhvr>
                                        <p:cTn id="256" dur="1000">
                                          <p:stCondLst>
                                            <p:cond delay="0"/>
                                          </p:stCondLst>
                                        </p:cTn>
                                        <p:tgtEl>
                                          <p:spTgt spid="173"/>
                                        </p:tgtEl>
                                        <p:attrNameLst>
                                          <p:attrName>style.visibility</p:attrName>
                                        </p:attrNameLst>
                                      </p:cBhvr>
                                      <p:to>
                                        <p:strVal val="visible"/>
                                      </p:to>
                                    </p:set>
                                  </p:childTnLst>
                                </p:cTn>
                              </p:par>
                            </p:childTnLst>
                          </p:cTn>
                        </p:par>
                        <p:par>
                          <p:cTn id="257" fill="hold">
                            <p:stCondLst>
                              <p:cond delay="80500"/>
                            </p:stCondLst>
                            <p:childTnLst>
                              <p:par>
                                <p:cTn id="258" presetID="11" presetClass="entr" presetSubtype="0" fill="hold" grpId="0" nodeType="afterEffect">
                                  <p:stCondLst>
                                    <p:cond delay="0"/>
                                  </p:stCondLst>
                                  <p:childTnLst>
                                    <p:set>
                                      <p:cBhvr>
                                        <p:cTn id="259" dur="1000">
                                          <p:stCondLst>
                                            <p:cond delay="0"/>
                                          </p:stCondLst>
                                        </p:cTn>
                                        <p:tgtEl>
                                          <p:spTgt spid="174"/>
                                        </p:tgtEl>
                                        <p:attrNameLst>
                                          <p:attrName>style.visibility</p:attrName>
                                        </p:attrNameLst>
                                      </p:cBhvr>
                                      <p:to>
                                        <p:strVal val="visible"/>
                                      </p:to>
                                    </p:set>
                                  </p:childTnLst>
                                </p:cTn>
                              </p:par>
                            </p:childTnLst>
                          </p:cTn>
                        </p:par>
                        <p:par>
                          <p:cTn id="260" fill="hold">
                            <p:stCondLst>
                              <p:cond delay="81500"/>
                            </p:stCondLst>
                            <p:childTnLst>
                              <p:par>
                                <p:cTn id="261" presetID="11" presetClass="entr" presetSubtype="0" fill="hold" grpId="0" nodeType="afterEffect">
                                  <p:stCondLst>
                                    <p:cond delay="0"/>
                                  </p:stCondLst>
                                  <p:childTnLst>
                                    <p:set>
                                      <p:cBhvr>
                                        <p:cTn id="262" dur="1000">
                                          <p:stCondLst>
                                            <p:cond delay="0"/>
                                          </p:stCondLst>
                                        </p:cTn>
                                        <p:tgtEl>
                                          <p:spTgt spid="175"/>
                                        </p:tgtEl>
                                        <p:attrNameLst>
                                          <p:attrName>style.visibility</p:attrName>
                                        </p:attrNameLst>
                                      </p:cBhvr>
                                      <p:to>
                                        <p:strVal val="visible"/>
                                      </p:to>
                                    </p:set>
                                  </p:childTnLst>
                                </p:cTn>
                              </p:par>
                            </p:childTnLst>
                          </p:cTn>
                        </p:par>
                        <p:par>
                          <p:cTn id="263" fill="hold">
                            <p:stCondLst>
                              <p:cond delay="82500"/>
                            </p:stCondLst>
                            <p:childTnLst>
                              <p:par>
                                <p:cTn id="264" presetID="11" presetClass="entr" presetSubtype="0" fill="hold" grpId="0" nodeType="afterEffect">
                                  <p:stCondLst>
                                    <p:cond delay="0"/>
                                  </p:stCondLst>
                                  <p:childTnLst>
                                    <p:set>
                                      <p:cBhvr>
                                        <p:cTn id="265" dur="1000">
                                          <p:stCondLst>
                                            <p:cond delay="0"/>
                                          </p:stCondLst>
                                        </p:cTn>
                                        <p:tgtEl>
                                          <p:spTgt spid="176"/>
                                        </p:tgtEl>
                                        <p:attrNameLst>
                                          <p:attrName>style.visibility</p:attrName>
                                        </p:attrNameLst>
                                      </p:cBhvr>
                                      <p:to>
                                        <p:strVal val="visible"/>
                                      </p:to>
                                    </p:set>
                                  </p:childTnLst>
                                </p:cTn>
                              </p:par>
                            </p:childTnLst>
                          </p:cTn>
                        </p:par>
                        <p:par>
                          <p:cTn id="266" fill="hold">
                            <p:stCondLst>
                              <p:cond delay="83500"/>
                            </p:stCondLst>
                            <p:childTnLst>
                              <p:par>
                                <p:cTn id="267" presetID="11" presetClass="entr" presetSubtype="0" fill="hold" grpId="0" nodeType="afterEffect">
                                  <p:stCondLst>
                                    <p:cond delay="0"/>
                                  </p:stCondLst>
                                  <p:childTnLst>
                                    <p:set>
                                      <p:cBhvr>
                                        <p:cTn id="268" dur="1000">
                                          <p:stCondLst>
                                            <p:cond delay="0"/>
                                          </p:stCondLst>
                                        </p:cTn>
                                        <p:tgtEl>
                                          <p:spTgt spid="177"/>
                                        </p:tgtEl>
                                        <p:attrNameLst>
                                          <p:attrName>style.visibility</p:attrName>
                                        </p:attrNameLst>
                                      </p:cBhvr>
                                      <p:to>
                                        <p:strVal val="visible"/>
                                      </p:to>
                                    </p:set>
                                  </p:childTnLst>
                                </p:cTn>
                              </p:par>
                            </p:childTnLst>
                          </p:cTn>
                        </p:par>
                        <p:par>
                          <p:cTn id="269" fill="hold">
                            <p:stCondLst>
                              <p:cond delay="84500"/>
                            </p:stCondLst>
                            <p:childTnLst>
                              <p:par>
                                <p:cTn id="270" presetID="11" presetClass="entr" presetSubtype="0" fill="hold" grpId="0" nodeType="afterEffect">
                                  <p:stCondLst>
                                    <p:cond delay="0"/>
                                  </p:stCondLst>
                                  <p:childTnLst>
                                    <p:set>
                                      <p:cBhvr>
                                        <p:cTn id="271" dur="1000">
                                          <p:stCondLst>
                                            <p:cond delay="0"/>
                                          </p:stCondLst>
                                        </p:cTn>
                                        <p:tgtEl>
                                          <p:spTgt spid="178"/>
                                        </p:tgtEl>
                                        <p:attrNameLst>
                                          <p:attrName>style.visibility</p:attrName>
                                        </p:attrNameLst>
                                      </p:cBhvr>
                                      <p:to>
                                        <p:strVal val="visible"/>
                                      </p:to>
                                    </p:set>
                                  </p:childTnLst>
                                </p:cTn>
                              </p:par>
                            </p:childTnLst>
                          </p:cTn>
                        </p:par>
                        <p:par>
                          <p:cTn id="272" fill="hold">
                            <p:stCondLst>
                              <p:cond delay="85500"/>
                            </p:stCondLst>
                            <p:childTnLst>
                              <p:par>
                                <p:cTn id="273" presetID="11" presetClass="entr" presetSubtype="0" fill="hold" grpId="0" nodeType="afterEffect">
                                  <p:stCondLst>
                                    <p:cond delay="0"/>
                                  </p:stCondLst>
                                  <p:childTnLst>
                                    <p:set>
                                      <p:cBhvr>
                                        <p:cTn id="274" dur="1000">
                                          <p:stCondLst>
                                            <p:cond delay="0"/>
                                          </p:stCondLst>
                                        </p:cTn>
                                        <p:tgtEl>
                                          <p:spTgt spid="179"/>
                                        </p:tgtEl>
                                        <p:attrNameLst>
                                          <p:attrName>style.visibility</p:attrName>
                                        </p:attrNameLst>
                                      </p:cBhvr>
                                      <p:to>
                                        <p:strVal val="visible"/>
                                      </p:to>
                                    </p:set>
                                  </p:childTnLst>
                                </p:cTn>
                              </p:par>
                            </p:childTnLst>
                          </p:cTn>
                        </p:par>
                        <p:par>
                          <p:cTn id="275" fill="hold">
                            <p:stCondLst>
                              <p:cond delay="86500"/>
                            </p:stCondLst>
                            <p:childTnLst>
                              <p:par>
                                <p:cTn id="276" presetID="11" presetClass="entr" presetSubtype="0" fill="hold" grpId="0" nodeType="afterEffect">
                                  <p:stCondLst>
                                    <p:cond delay="0"/>
                                  </p:stCondLst>
                                  <p:childTnLst>
                                    <p:set>
                                      <p:cBhvr>
                                        <p:cTn id="277" dur="1000">
                                          <p:stCondLst>
                                            <p:cond delay="0"/>
                                          </p:stCondLst>
                                        </p:cTn>
                                        <p:tgtEl>
                                          <p:spTgt spid="180"/>
                                        </p:tgtEl>
                                        <p:attrNameLst>
                                          <p:attrName>style.visibility</p:attrName>
                                        </p:attrNameLst>
                                      </p:cBhvr>
                                      <p:to>
                                        <p:strVal val="visible"/>
                                      </p:to>
                                    </p:set>
                                  </p:childTnLst>
                                </p:cTn>
                              </p:par>
                            </p:childTnLst>
                          </p:cTn>
                        </p:par>
                        <p:par>
                          <p:cTn id="278" fill="hold">
                            <p:stCondLst>
                              <p:cond delay="87500"/>
                            </p:stCondLst>
                            <p:childTnLst>
                              <p:par>
                                <p:cTn id="279" presetID="11" presetClass="entr" presetSubtype="0" fill="hold" grpId="0" nodeType="afterEffect">
                                  <p:stCondLst>
                                    <p:cond delay="0"/>
                                  </p:stCondLst>
                                  <p:childTnLst>
                                    <p:set>
                                      <p:cBhvr>
                                        <p:cTn id="280" dur="1000">
                                          <p:stCondLst>
                                            <p:cond delay="0"/>
                                          </p:stCondLst>
                                        </p:cTn>
                                        <p:tgtEl>
                                          <p:spTgt spid="181"/>
                                        </p:tgtEl>
                                        <p:attrNameLst>
                                          <p:attrName>style.visibility</p:attrName>
                                        </p:attrNameLst>
                                      </p:cBhvr>
                                      <p:to>
                                        <p:strVal val="visible"/>
                                      </p:to>
                                    </p:set>
                                  </p:childTnLst>
                                </p:cTn>
                              </p:par>
                            </p:childTnLst>
                          </p:cTn>
                        </p:par>
                        <p:par>
                          <p:cTn id="281" fill="hold">
                            <p:stCondLst>
                              <p:cond delay="88500"/>
                            </p:stCondLst>
                            <p:childTnLst>
                              <p:par>
                                <p:cTn id="282" presetID="11" presetClass="entr" presetSubtype="0" fill="hold" grpId="0" nodeType="afterEffect">
                                  <p:stCondLst>
                                    <p:cond delay="0"/>
                                  </p:stCondLst>
                                  <p:childTnLst>
                                    <p:set>
                                      <p:cBhvr>
                                        <p:cTn id="283" dur="1000">
                                          <p:stCondLst>
                                            <p:cond delay="0"/>
                                          </p:stCondLst>
                                        </p:cTn>
                                        <p:tgtEl>
                                          <p:spTgt spid="182"/>
                                        </p:tgtEl>
                                        <p:attrNameLst>
                                          <p:attrName>style.visibility</p:attrName>
                                        </p:attrNameLst>
                                      </p:cBhvr>
                                      <p:to>
                                        <p:strVal val="visible"/>
                                      </p:to>
                                    </p:set>
                                  </p:childTnLst>
                                </p:cTn>
                              </p:par>
                            </p:childTnLst>
                          </p:cTn>
                        </p:par>
                        <p:par>
                          <p:cTn id="284" fill="hold">
                            <p:stCondLst>
                              <p:cond delay="89500"/>
                            </p:stCondLst>
                            <p:childTnLst>
                              <p:par>
                                <p:cTn id="285" presetID="11" presetClass="entr" presetSubtype="0" fill="hold" grpId="0" nodeType="afterEffect">
                                  <p:stCondLst>
                                    <p:cond delay="0"/>
                                  </p:stCondLst>
                                  <p:childTnLst>
                                    <p:set>
                                      <p:cBhvr>
                                        <p:cTn id="286" dur="1000">
                                          <p:stCondLst>
                                            <p:cond delay="0"/>
                                          </p:stCondLst>
                                        </p:cTn>
                                        <p:tgtEl>
                                          <p:spTgt spid="183"/>
                                        </p:tgtEl>
                                        <p:attrNameLst>
                                          <p:attrName>style.visibility</p:attrName>
                                        </p:attrNameLst>
                                      </p:cBhvr>
                                      <p:to>
                                        <p:strVal val="visible"/>
                                      </p:to>
                                    </p:set>
                                  </p:childTnLst>
                                </p:cTn>
                              </p:par>
                            </p:childTnLst>
                          </p:cTn>
                        </p:par>
                        <p:par>
                          <p:cTn id="287" fill="hold">
                            <p:stCondLst>
                              <p:cond delay="90500"/>
                            </p:stCondLst>
                            <p:childTnLst>
                              <p:par>
                                <p:cTn id="288" presetID="11" presetClass="entr" presetSubtype="0" fill="hold" grpId="0" nodeType="afterEffect">
                                  <p:stCondLst>
                                    <p:cond delay="0"/>
                                  </p:stCondLst>
                                  <p:childTnLst>
                                    <p:set>
                                      <p:cBhvr>
                                        <p:cTn id="289" dur="1000">
                                          <p:stCondLst>
                                            <p:cond delay="0"/>
                                          </p:stCondLst>
                                        </p:cTn>
                                        <p:tgtEl>
                                          <p:spTgt spid="184"/>
                                        </p:tgtEl>
                                        <p:attrNameLst>
                                          <p:attrName>style.visibility</p:attrName>
                                        </p:attrNameLst>
                                      </p:cBhvr>
                                      <p:to>
                                        <p:strVal val="visible"/>
                                      </p:to>
                                    </p:set>
                                  </p:childTnLst>
                                </p:cTn>
                              </p:par>
                            </p:childTnLst>
                          </p:cTn>
                        </p:par>
                        <p:par>
                          <p:cTn id="290" fill="hold">
                            <p:stCondLst>
                              <p:cond delay="91500"/>
                            </p:stCondLst>
                            <p:childTnLst>
                              <p:par>
                                <p:cTn id="291" presetID="11" presetClass="entr" presetSubtype="0" fill="hold" grpId="0" nodeType="afterEffect">
                                  <p:stCondLst>
                                    <p:cond delay="0"/>
                                  </p:stCondLst>
                                  <p:childTnLst>
                                    <p:set>
                                      <p:cBhvr>
                                        <p:cTn id="292" dur="1000">
                                          <p:stCondLst>
                                            <p:cond delay="0"/>
                                          </p:stCondLst>
                                        </p:cTn>
                                        <p:tgtEl>
                                          <p:spTgt spid="185"/>
                                        </p:tgtEl>
                                        <p:attrNameLst>
                                          <p:attrName>style.visibility</p:attrName>
                                        </p:attrNameLst>
                                      </p:cBhvr>
                                      <p:to>
                                        <p:strVal val="visible"/>
                                      </p:to>
                                    </p:set>
                                  </p:childTnLst>
                                </p:cTn>
                              </p:par>
                            </p:childTnLst>
                          </p:cTn>
                        </p:par>
                        <p:par>
                          <p:cTn id="293" fill="hold">
                            <p:stCondLst>
                              <p:cond delay="92500"/>
                            </p:stCondLst>
                            <p:childTnLst>
                              <p:par>
                                <p:cTn id="294" presetID="11" presetClass="entr" presetSubtype="0" fill="hold" grpId="0" nodeType="afterEffect">
                                  <p:stCondLst>
                                    <p:cond delay="0"/>
                                  </p:stCondLst>
                                  <p:childTnLst>
                                    <p:set>
                                      <p:cBhvr>
                                        <p:cTn id="295" dur="1000">
                                          <p:stCondLst>
                                            <p:cond delay="0"/>
                                          </p:stCondLst>
                                        </p:cTn>
                                        <p:tgtEl>
                                          <p:spTgt spid="186"/>
                                        </p:tgtEl>
                                        <p:attrNameLst>
                                          <p:attrName>style.visibility</p:attrName>
                                        </p:attrNameLst>
                                      </p:cBhvr>
                                      <p:to>
                                        <p:strVal val="visible"/>
                                      </p:to>
                                    </p:set>
                                  </p:childTnLst>
                                </p:cTn>
                              </p:par>
                            </p:childTnLst>
                          </p:cTn>
                        </p:par>
                        <p:par>
                          <p:cTn id="296" fill="hold">
                            <p:stCondLst>
                              <p:cond delay="93500"/>
                            </p:stCondLst>
                            <p:childTnLst>
                              <p:par>
                                <p:cTn id="297" presetID="11" presetClass="entr" presetSubtype="0" fill="hold" grpId="0" nodeType="afterEffect">
                                  <p:stCondLst>
                                    <p:cond delay="0"/>
                                  </p:stCondLst>
                                  <p:childTnLst>
                                    <p:set>
                                      <p:cBhvr>
                                        <p:cTn id="298" dur="1000">
                                          <p:stCondLst>
                                            <p:cond delay="0"/>
                                          </p:stCondLst>
                                        </p:cTn>
                                        <p:tgtEl>
                                          <p:spTgt spid="187"/>
                                        </p:tgtEl>
                                        <p:attrNameLst>
                                          <p:attrName>style.visibility</p:attrName>
                                        </p:attrNameLst>
                                      </p:cBhvr>
                                      <p:to>
                                        <p:strVal val="visible"/>
                                      </p:to>
                                    </p:set>
                                  </p:childTnLst>
                                </p:cTn>
                              </p:par>
                            </p:childTnLst>
                          </p:cTn>
                        </p:par>
                        <p:par>
                          <p:cTn id="299" fill="hold">
                            <p:stCondLst>
                              <p:cond delay="94500"/>
                            </p:stCondLst>
                            <p:childTnLst>
                              <p:par>
                                <p:cTn id="300" presetID="11" presetClass="entr" presetSubtype="0" fill="hold" grpId="0" nodeType="afterEffect">
                                  <p:stCondLst>
                                    <p:cond delay="0"/>
                                  </p:stCondLst>
                                  <p:childTnLst>
                                    <p:set>
                                      <p:cBhvr>
                                        <p:cTn id="301" dur="1000">
                                          <p:stCondLst>
                                            <p:cond delay="0"/>
                                          </p:stCondLst>
                                        </p:cTn>
                                        <p:tgtEl>
                                          <p:spTgt spid="188"/>
                                        </p:tgtEl>
                                        <p:attrNameLst>
                                          <p:attrName>style.visibility</p:attrName>
                                        </p:attrNameLst>
                                      </p:cBhvr>
                                      <p:to>
                                        <p:strVal val="visible"/>
                                      </p:to>
                                    </p:set>
                                  </p:childTnLst>
                                </p:cTn>
                              </p:par>
                            </p:childTnLst>
                          </p:cTn>
                        </p:par>
                        <p:par>
                          <p:cTn id="302" fill="hold">
                            <p:stCondLst>
                              <p:cond delay="95500"/>
                            </p:stCondLst>
                            <p:childTnLst>
                              <p:par>
                                <p:cTn id="303" presetID="11" presetClass="entr" presetSubtype="0" fill="hold" grpId="0" nodeType="afterEffect">
                                  <p:stCondLst>
                                    <p:cond delay="0"/>
                                  </p:stCondLst>
                                  <p:childTnLst>
                                    <p:set>
                                      <p:cBhvr>
                                        <p:cTn id="304" dur="1000">
                                          <p:stCondLst>
                                            <p:cond delay="0"/>
                                          </p:stCondLst>
                                        </p:cTn>
                                        <p:tgtEl>
                                          <p:spTgt spid="189"/>
                                        </p:tgtEl>
                                        <p:attrNameLst>
                                          <p:attrName>style.visibility</p:attrName>
                                        </p:attrNameLst>
                                      </p:cBhvr>
                                      <p:to>
                                        <p:strVal val="visible"/>
                                      </p:to>
                                    </p:set>
                                  </p:childTnLst>
                                </p:cTn>
                              </p:par>
                            </p:childTnLst>
                          </p:cTn>
                        </p:par>
                        <p:par>
                          <p:cTn id="305" fill="hold">
                            <p:stCondLst>
                              <p:cond delay="96500"/>
                            </p:stCondLst>
                            <p:childTnLst>
                              <p:par>
                                <p:cTn id="306" presetID="11" presetClass="entr" presetSubtype="0" fill="hold" grpId="0" nodeType="afterEffect">
                                  <p:stCondLst>
                                    <p:cond delay="0"/>
                                  </p:stCondLst>
                                  <p:childTnLst>
                                    <p:set>
                                      <p:cBhvr>
                                        <p:cTn id="307" dur="1000">
                                          <p:stCondLst>
                                            <p:cond delay="0"/>
                                          </p:stCondLst>
                                        </p:cTn>
                                        <p:tgtEl>
                                          <p:spTgt spid="190"/>
                                        </p:tgtEl>
                                        <p:attrNameLst>
                                          <p:attrName>style.visibility</p:attrName>
                                        </p:attrNameLst>
                                      </p:cBhvr>
                                      <p:to>
                                        <p:strVal val="visible"/>
                                      </p:to>
                                    </p:set>
                                  </p:childTnLst>
                                </p:cTn>
                              </p:par>
                            </p:childTnLst>
                          </p:cTn>
                        </p:par>
                        <p:par>
                          <p:cTn id="308" fill="hold">
                            <p:stCondLst>
                              <p:cond delay="97500"/>
                            </p:stCondLst>
                            <p:childTnLst>
                              <p:par>
                                <p:cTn id="309" presetID="11" presetClass="entr" presetSubtype="0" fill="hold" grpId="0" nodeType="afterEffect">
                                  <p:stCondLst>
                                    <p:cond delay="0"/>
                                  </p:stCondLst>
                                  <p:childTnLst>
                                    <p:set>
                                      <p:cBhvr>
                                        <p:cTn id="310" dur="1000">
                                          <p:stCondLst>
                                            <p:cond delay="0"/>
                                          </p:stCondLst>
                                        </p:cTn>
                                        <p:tgtEl>
                                          <p:spTgt spid="191"/>
                                        </p:tgtEl>
                                        <p:attrNameLst>
                                          <p:attrName>style.visibility</p:attrName>
                                        </p:attrNameLst>
                                      </p:cBhvr>
                                      <p:to>
                                        <p:strVal val="visible"/>
                                      </p:to>
                                    </p:set>
                                  </p:childTnLst>
                                </p:cTn>
                              </p:par>
                            </p:childTnLst>
                          </p:cTn>
                        </p:par>
                        <p:par>
                          <p:cTn id="311" fill="hold">
                            <p:stCondLst>
                              <p:cond delay="98500"/>
                            </p:stCondLst>
                            <p:childTnLst>
                              <p:par>
                                <p:cTn id="312" presetID="11" presetClass="entr" presetSubtype="0" fill="hold" grpId="0" nodeType="afterEffect">
                                  <p:stCondLst>
                                    <p:cond delay="0"/>
                                  </p:stCondLst>
                                  <p:childTnLst>
                                    <p:set>
                                      <p:cBhvr>
                                        <p:cTn id="313" dur="1000">
                                          <p:stCondLst>
                                            <p:cond delay="0"/>
                                          </p:stCondLst>
                                        </p:cTn>
                                        <p:tgtEl>
                                          <p:spTgt spid="192"/>
                                        </p:tgtEl>
                                        <p:attrNameLst>
                                          <p:attrName>style.visibility</p:attrName>
                                        </p:attrNameLst>
                                      </p:cBhvr>
                                      <p:to>
                                        <p:strVal val="visible"/>
                                      </p:to>
                                    </p:set>
                                  </p:childTnLst>
                                </p:cTn>
                              </p:par>
                            </p:childTnLst>
                          </p:cTn>
                        </p:par>
                        <p:par>
                          <p:cTn id="314" fill="hold">
                            <p:stCondLst>
                              <p:cond delay="99500"/>
                            </p:stCondLst>
                            <p:childTnLst>
                              <p:par>
                                <p:cTn id="315" presetID="11" presetClass="entr" presetSubtype="0" fill="hold" grpId="0" nodeType="afterEffect">
                                  <p:stCondLst>
                                    <p:cond delay="0"/>
                                  </p:stCondLst>
                                  <p:childTnLst>
                                    <p:set>
                                      <p:cBhvr>
                                        <p:cTn id="316" dur="1000">
                                          <p:stCondLst>
                                            <p:cond delay="0"/>
                                          </p:stCondLst>
                                        </p:cTn>
                                        <p:tgtEl>
                                          <p:spTgt spid="193"/>
                                        </p:tgtEl>
                                        <p:attrNameLst>
                                          <p:attrName>style.visibility</p:attrName>
                                        </p:attrNameLst>
                                      </p:cBhvr>
                                      <p:to>
                                        <p:strVal val="visible"/>
                                      </p:to>
                                    </p:set>
                                  </p:childTnLst>
                                </p:cTn>
                              </p:par>
                            </p:childTnLst>
                          </p:cTn>
                        </p:par>
                        <p:par>
                          <p:cTn id="317" fill="hold">
                            <p:stCondLst>
                              <p:cond delay="100500"/>
                            </p:stCondLst>
                            <p:childTnLst>
                              <p:par>
                                <p:cTn id="318" presetID="11" presetClass="entr" presetSubtype="0" fill="hold" grpId="0" nodeType="afterEffect">
                                  <p:stCondLst>
                                    <p:cond delay="0"/>
                                  </p:stCondLst>
                                  <p:childTnLst>
                                    <p:set>
                                      <p:cBhvr>
                                        <p:cTn id="319" dur="1000">
                                          <p:stCondLst>
                                            <p:cond delay="0"/>
                                          </p:stCondLst>
                                        </p:cTn>
                                        <p:tgtEl>
                                          <p:spTgt spid="194"/>
                                        </p:tgtEl>
                                        <p:attrNameLst>
                                          <p:attrName>style.visibility</p:attrName>
                                        </p:attrNameLst>
                                      </p:cBhvr>
                                      <p:to>
                                        <p:strVal val="visible"/>
                                      </p:to>
                                    </p:set>
                                  </p:childTnLst>
                                </p:cTn>
                              </p:par>
                            </p:childTnLst>
                          </p:cTn>
                        </p:par>
                        <p:par>
                          <p:cTn id="320" fill="hold">
                            <p:stCondLst>
                              <p:cond delay="101500"/>
                            </p:stCondLst>
                            <p:childTnLst>
                              <p:par>
                                <p:cTn id="321" presetID="11" presetClass="entr" presetSubtype="0" fill="hold" grpId="0" nodeType="afterEffect">
                                  <p:stCondLst>
                                    <p:cond delay="0"/>
                                  </p:stCondLst>
                                  <p:childTnLst>
                                    <p:set>
                                      <p:cBhvr>
                                        <p:cTn id="322" dur="1000">
                                          <p:stCondLst>
                                            <p:cond delay="0"/>
                                          </p:stCondLst>
                                        </p:cTn>
                                        <p:tgtEl>
                                          <p:spTgt spid="195"/>
                                        </p:tgtEl>
                                        <p:attrNameLst>
                                          <p:attrName>style.visibility</p:attrName>
                                        </p:attrNameLst>
                                      </p:cBhvr>
                                      <p:to>
                                        <p:strVal val="visible"/>
                                      </p:to>
                                    </p:set>
                                  </p:childTnLst>
                                </p:cTn>
                              </p:par>
                            </p:childTnLst>
                          </p:cTn>
                        </p:par>
                        <p:par>
                          <p:cTn id="323" fill="hold">
                            <p:stCondLst>
                              <p:cond delay="102500"/>
                            </p:stCondLst>
                            <p:childTnLst>
                              <p:par>
                                <p:cTn id="324" presetID="11" presetClass="entr" presetSubtype="0" fill="hold" grpId="0" nodeType="afterEffect">
                                  <p:stCondLst>
                                    <p:cond delay="0"/>
                                  </p:stCondLst>
                                  <p:childTnLst>
                                    <p:set>
                                      <p:cBhvr>
                                        <p:cTn id="325" dur="1000">
                                          <p:stCondLst>
                                            <p:cond delay="0"/>
                                          </p:stCondLst>
                                        </p:cTn>
                                        <p:tgtEl>
                                          <p:spTgt spid="196"/>
                                        </p:tgtEl>
                                        <p:attrNameLst>
                                          <p:attrName>style.visibility</p:attrName>
                                        </p:attrNameLst>
                                      </p:cBhvr>
                                      <p:to>
                                        <p:strVal val="visible"/>
                                      </p:to>
                                    </p:set>
                                  </p:childTnLst>
                                </p:cTn>
                              </p:par>
                            </p:childTnLst>
                          </p:cTn>
                        </p:par>
                        <p:par>
                          <p:cTn id="326" fill="hold">
                            <p:stCondLst>
                              <p:cond delay="103500"/>
                            </p:stCondLst>
                            <p:childTnLst>
                              <p:par>
                                <p:cTn id="327" presetID="11" presetClass="entr" presetSubtype="0" fill="hold" grpId="0" nodeType="afterEffect">
                                  <p:stCondLst>
                                    <p:cond delay="0"/>
                                  </p:stCondLst>
                                  <p:childTnLst>
                                    <p:set>
                                      <p:cBhvr>
                                        <p:cTn id="328" dur="1000">
                                          <p:stCondLst>
                                            <p:cond delay="0"/>
                                          </p:stCondLst>
                                        </p:cTn>
                                        <p:tgtEl>
                                          <p:spTgt spid="197"/>
                                        </p:tgtEl>
                                        <p:attrNameLst>
                                          <p:attrName>style.visibility</p:attrName>
                                        </p:attrNameLst>
                                      </p:cBhvr>
                                      <p:to>
                                        <p:strVal val="visible"/>
                                      </p:to>
                                    </p:set>
                                  </p:childTnLst>
                                </p:cTn>
                              </p:par>
                            </p:childTnLst>
                          </p:cTn>
                        </p:par>
                        <p:par>
                          <p:cTn id="329" fill="hold">
                            <p:stCondLst>
                              <p:cond delay="104500"/>
                            </p:stCondLst>
                            <p:childTnLst>
                              <p:par>
                                <p:cTn id="330" presetID="11" presetClass="entr" presetSubtype="0" fill="hold" grpId="0" nodeType="afterEffect">
                                  <p:stCondLst>
                                    <p:cond delay="0"/>
                                  </p:stCondLst>
                                  <p:childTnLst>
                                    <p:set>
                                      <p:cBhvr>
                                        <p:cTn id="331" dur="1000">
                                          <p:stCondLst>
                                            <p:cond delay="0"/>
                                          </p:stCondLst>
                                        </p:cTn>
                                        <p:tgtEl>
                                          <p:spTgt spid="198"/>
                                        </p:tgtEl>
                                        <p:attrNameLst>
                                          <p:attrName>style.visibility</p:attrName>
                                        </p:attrNameLst>
                                      </p:cBhvr>
                                      <p:to>
                                        <p:strVal val="visible"/>
                                      </p:to>
                                    </p:set>
                                  </p:childTnLst>
                                </p:cTn>
                              </p:par>
                            </p:childTnLst>
                          </p:cTn>
                        </p:par>
                        <p:par>
                          <p:cTn id="332" fill="hold">
                            <p:stCondLst>
                              <p:cond delay="105500"/>
                            </p:stCondLst>
                            <p:childTnLst>
                              <p:par>
                                <p:cTn id="333" presetID="11" presetClass="entr" presetSubtype="0" fill="hold" grpId="0" nodeType="afterEffect">
                                  <p:stCondLst>
                                    <p:cond delay="0"/>
                                  </p:stCondLst>
                                  <p:childTnLst>
                                    <p:set>
                                      <p:cBhvr>
                                        <p:cTn id="334" dur="1000">
                                          <p:stCondLst>
                                            <p:cond delay="0"/>
                                          </p:stCondLst>
                                        </p:cTn>
                                        <p:tgtEl>
                                          <p:spTgt spid="199"/>
                                        </p:tgtEl>
                                        <p:attrNameLst>
                                          <p:attrName>style.visibility</p:attrName>
                                        </p:attrNameLst>
                                      </p:cBhvr>
                                      <p:to>
                                        <p:strVal val="visible"/>
                                      </p:to>
                                    </p:set>
                                  </p:childTnLst>
                                </p:cTn>
                              </p:par>
                            </p:childTnLst>
                          </p:cTn>
                        </p:par>
                        <p:par>
                          <p:cTn id="335" fill="hold">
                            <p:stCondLst>
                              <p:cond delay="106500"/>
                            </p:stCondLst>
                            <p:childTnLst>
                              <p:par>
                                <p:cTn id="336" presetID="11" presetClass="entr" presetSubtype="0" fill="hold" grpId="0" nodeType="afterEffect">
                                  <p:stCondLst>
                                    <p:cond delay="0"/>
                                  </p:stCondLst>
                                  <p:childTnLst>
                                    <p:set>
                                      <p:cBhvr>
                                        <p:cTn id="337" dur="1000">
                                          <p:stCondLst>
                                            <p:cond delay="0"/>
                                          </p:stCondLst>
                                        </p:cTn>
                                        <p:tgtEl>
                                          <p:spTgt spid="200"/>
                                        </p:tgtEl>
                                        <p:attrNameLst>
                                          <p:attrName>style.visibility</p:attrName>
                                        </p:attrNameLst>
                                      </p:cBhvr>
                                      <p:to>
                                        <p:strVal val="visible"/>
                                      </p:to>
                                    </p:set>
                                  </p:childTnLst>
                                </p:cTn>
                              </p:par>
                            </p:childTnLst>
                          </p:cTn>
                        </p:par>
                        <p:par>
                          <p:cTn id="338" fill="hold">
                            <p:stCondLst>
                              <p:cond delay="107500"/>
                            </p:stCondLst>
                            <p:childTnLst>
                              <p:par>
                                <p:cTn id="339" presetID="11" presetClass="entr" presetSubtype="0" fill="hold" grpId="0" nodeType="afterEffect">
                                  <p:stCondLst>
                                    <p:cond delay="0"/>
                                  </p:stCondLst>
                                  <p:childTnLst>
                                    <p:set>
                                      <p:cBhvr>
                                        <p:cTn id="340" dur="1000">
                                          <p:stCondLst>
                                            <p:cond delay="0"/>
                                          </p:stCondLst>
                                        </p:cTn>
                                        <p:tgtEl>
                                          <p:spTgt spid="201"/>
                                        </p:tgtEl>
                                        <p:attrNameLst>
                                          <p:attrName>style.visibility</p:attrName>
                                        </p:attrNameLst>
                                      </p:cBhvr>
                                      <p:to>
                                        <p:strVal val="visible"/>
                                      </p:to>
                                    </p:set>
                                  </p:childTnLst>
                                </p:cTn>
                              </p:par>
                            </p:childTnLst>
                          </p:cTn>
                        </p:par>
                        <p:par>
                          <p:cTn id="341" fill="hold">
                            <p:stCondLst>
                              <p:cond delay="108500"/>
                            </p:stCondLst>
                            <p:childTnLst>
                              <p:par>
                                <p:cTn id="342" presetID="11" presetClass="entr" presetSubtype="0" fill="hold" grpId="0" nodeType="afterEffect">
                                  <p:stCondLst>
                                    <p:cond delay="0"/>
                                  </p:stCondLst>
                                  <p:childTnLst>
                                    <p:set>
                                      <p:cBhvr>
                                        <p:cTn id="343" dur="1000">
                                          <p:stCondLst>
                                            <p:cond delay="0"/>
                                          </p:stCondLst>
                                        </p:cTn>
                                        <p:tgtEl>
                                          <p:spTgt spid="202"/>
                                        </p:tgtEl>
                                        <p:attrNameLst>
                                          <p:attrName>style.visibility</p:attrName>
                                        </p:attrNameLst>
                                      </p:cBhvr>
                                      <p:to>
                                        <p:strVal val="visible"/>
                                      </p:to>
                                    </p:set>
                                  </p:childTnLst>
                                </p:cTn>
                              </p:par>
                            </p:childTnLst>
                          </p:cTn>
                        </p:par>
                        <p:par>
                          <p:cTn id="344" fill="hold">
                            <p:stCondLst>
                              <p:cond delay="109500"/>
                            </p:stCondLst>
                            <p:childTnLst>
                              <p:par>
                                <p:cTn id="345" presetID="11" presetClass="entr" presetSubtype="0" fill="hold" grpId="0" nodeType="afterEffect">
                                  <p:stCondLst>
                                    <p:cond delay="0"/>
                                  </p:stCondLst>
                                  <p:childTnLst>
                                    <p:set>
                                      <p:cBhvr>
                                        <p:cTn id="346" dur="1000">
                                          <p:stCondLst>
                                            <p:cond delay="0"/>
                                          </p:stCondLst>
                                        </p:cTn>
                                        <p:tgtEl>
                                          <p:spTgt spid="203"/>
                                        </p:tgtEl>
                                        <p:attrNameLst>
                                          <p:attrName>style.visibility</p:attrName>
                                        </p:attrNameLst>
                                      </p:cBhvr>
                                      <p:to>
                                        <p:strVal val="visible"/>
                                      </p:to>
                                    </p:set>
                                  </p:childTnLst>
                                </p:cTn>
                              </p:par>
                            </p:childTnLst>
                          </p:cTn>
                        </p:par>
                        <p:par>
                          <p:cTn id="347" fill="hold">
                            <p:stCondLst>
                              <p:cond delay="110500"/>
                            </p:stCondLst>
                            <p:childTnLst>
                              <p:par>
                                <p:cTn id="348" presetID="11" presetClass="entr" presetSubtype="0" fill="hold" grpId="0" nodeType="afterEffect">
                                  <p:stCondLst>
                                    <p:cond delay="0"/>
                                  </p:stCondLst>
                                  <p:childTnLst>
                                    <p:set>
                                      <p:cBhvr>
                                        <p:cTn id="349" dur="1000">
                                          <p:stCondLst>
                                            <p:cond delay="0"/>
                                          </p:stCondLst>
                                        </p:cTn>
                                        <p:tgtEl>
                                          <p:spTgt spid="204"/>
                                        </p:tgtEl>
                                        <p:attrNameLst>
                                          <p:attrName>style.visibility</p:attrName>
                                        </p:attrNameLst>
                                      </p:cBhvr>
                                      <p:to>
                                        <p:strVal val="visible"/>
                                      </p:to>
                                    </p:set>
                                  </p:childTnLst>
                                </p:cTn>
                              </p:par>
                            </p:childTnLst>
                          </p:cTn>
                        </p:par>
                        <p:par>
                          <p:cTn id="350" fill="hold">
                            <p:stCondLst>
                              <p:cond delay="111500"/>
                            </p:stCondLst>
                            <p:childTnLst>
                              <p:par>
                                <p:cTn id="351" presetID="11" presetClass="entr" presetSubtype="0" fill="hold" grpId="0" nodeType="afterEffect">
                                  <p:stCondLst>
                                    <p:cond delay="0"/>
                                  </p:stCondLst>
                                  <p:childTnLst>
                                    <p:set>
                                      <p:cBhvr>
                                        <p:cTn id="352" dur="1000">
                                          <p:stCondLst>
                                            <p:cond delay="0"/>
                                          </p:stCondLst>
                                        </p:cTn>
                                        <p:tgtEl>
                                          <p:spTgt spid="205"/>
                                        </p:tgtEl>
                                        <p:attrNameLst>
                                          <p:attrName>style.visibility</p:attrName>
                                        </p:attrNameLst>
                                      </p:cBhvr>
                                      <p:to>
                                        <p:strVal val="visible"/>
                                      </p:to>
                                    </p:set>
                                  </p:childTnLst>
                                </p:cTn>
                              </p:par>
                            </p:childTnLst>
                          </p:cTn>
                        </p:par>
                        <p:par>
                          <p:cTn id="353" fill="hold">
                            <p:stCondLst>
                              <p:cond delay="112500"/>
                            </p:stCondLst>
                            <p:childTnLst>
                              <p:par>
                                <p:cTn id="354" presetID="11" presetClass="entr" presetSubtype="0" fill="hold" grpId="0" nodeType="afterEffect">
                                  <p:stCondLst>
                                    <p:cond delay="0"/>
                                  </p:stCondLst>
                                  <p:childTnLst>
                                    <p:set>
                                      <p:cBhvr>
                                        <p:cTn id="355" dur="1000">
                                          <p:stCondLst>
                                            <p:cond delay="0"/>
                                          </p:stCondLst>
                                        </p:cTn>
                                        <p:tgtEl>
                                          <p:spTgt spid="206"/>
                                        </p:tgtEl>
                                        <p:attrNameLst>
                                          <p:attrName>style.visibility</p:attrName>
                                        </p:attrNameLst>
                                      </p:cBhvr>
                                      <p:to>
                                        <p:strVal val="visible"/>
                                      </p:to>
                                    </p:set>
                                  </p:childTnLst>
                                </p:cTn>
                              </p:par>
                            </p:childTnLst>
                          </p:cTn>
                        </p:par>
                        <p:par>
                          <p:cTn id="356" fill="hold">
                            <p:stCondLst>
                              <p:cond delay="113500"/>
                            </p:stCondLst>
                            <p:childTnLst>
                              <p:par>
                                <p:cTn id="357" presetID="11" presetClass="entr" presetSubtype="0" fill="hold" grpId="0" nodeType="afterEffect">
                                  <p:stCondLst>
                                    <p:cond delay="0"/>
                                  </p:stCondLst>
                                  <p:childTnLst>
                                    <p:set>
                                      <p:cBhvr>
                                        <p:cTn id="358" dur="1000">
                                          <p:stCondLst>
                                            <p:cond delay="0"/>
                                          </p:stCondLst>
                                        </p:cTn>
                                        <p:tgtEl>
                                          <p:spTgt spid="207"/>
                                        </p:tgtEl>
                                        <p:attrNameLst>
                                          <p:attrName>style.visibility</p:attrName>
                                        </p:attrNameLst>
                                      </p:cBhvr>
                                      <p:to>
                                        <p:strVal val="visible"/>
                                      </p:to>
                                    </p:set>
                                  </p:childTnLst>
                                </p:cTn>
                              </p:par>
                            </p:childTnLst>
                          </p:cTn>
                        </p:par>
                        <p:par>
                          <p:cTn id="359" fill="hold">
                            <p:stCondLst>
                              <p:cond delay="114500"/>
                            </p:stCondLst>
                            <p:childTnLst>
                              <p:par>
                                <p:cTn id="360" presetID="11" presetClass="entr" presetSubtype="0" fill="hold" grpId="0" nodeType="afterEffect">
                                  <p:stCondLst>
                                    <p:cond delay="0"/>
                                  </p:stCondLst>
                                  <p:childTnLst>
                                    <p:set>
                                      <p:cBhvr>
                                        <p:cTn id="361" dur="1000">
                                          <p:stCondLst>
                                            <p:cond delay="0"/>
                                          </p:stCondLst>
                                        </p:cTn>
                                        <p:tgtEl>
                                          <p:spTgt spid="208"/>
                                        </p:tgtEl>
                                        <p:attrNameLst>
                                          <p:attrName>style.visibility</p:attrName>
                                        </p:attrNameLst>
                                      </p:cBhvr>
                                      <p:to>
                                        <p:strVal val="visible"/>
                                      </p:to>
                                    </p:set>
                                  </p:childTnLst>
                                </p:cTn>
                              </p:par>
                            </p:childTnLst>
                          </p:cTn>
                        </p:par>
                        <p:par>
                          <p:cTn id="362" fill="hold">
                            <p:stCondLst>
                              <p:cond delay="115500"/>
                            </p:stCondLst>
                            <p:childTnLst>
                              <p:par>
                                <p:cTn id="363" presetID="11" presetClass="entr" presetSubtype="0" fill="hold" grpId="0" nodeType="afterEffect">
                                  <p:stCondLst>
                                    <p:cond delay="0"/>
                                  </p:stCondLst>
                                  <p:childTnLst>
                                    <p:set>
                                      <p:cBhvr>
                                        <p:cTn id="364" dur="1000">
                                          <p:stCondLst>
                                            <p:cond delay="0"/>
                                          </p:stCondLst>
                                        </p:cTn>
                                        <p:tgtEl>
                                          <p:spTgt spid="209"/>
                                        </p:tgtEl>
                                        <p:attrNameLst>
                                          <p:attrName>style.visibility</p:attrName>
                                        </p:attrNameLst>
                                      </p:cBhvr>
                                      <p:to>
                                        <p:strVal val="visible"/>
                                      </p:to>
                                    </p:set>
                                  </p:childTnLst>
                                </p:cTn>
                              </p:par>
                            </p:childTnLst>
                          </p:cTn>
                        </p:par>
                        <p:par>
                          <p:cTn id="365" fill="hold">
                            <p:stCondLst>
                              <p:cond delay="116500"/>
                            </p:stCondLst>
                            <p:childTnLst>
                              <p:par>
                                <p:cTn id="366" presetID="11" presetClass="entr" presetSubtype="0" fill="hold" grpId="0" nodeType="afterEffect">
                                  <p:stCondLst>
                                    <p:cond delay="0"/>
                                  </p:stCondLst>
                                  <p:childTnLst>
                                    <p:set>
                                      <p:cBhvr>
                                        <p:cTn id="367" dur="1000">
                                          <p:stCondLst>
                                            <p:cond delay="0"/>
                                          </p:stCondLst>
                                        </p:cTn>
                                        <p:tgtEl>
                                          <p:spTgt spid="210"/>
                                        </p:tgtEl>
                                        <p:attrNameLst>
                                          <p:attrName>style.visibility</p:attrName>
                                        </p:attrNameLst>
                                      </p:cBhvr>
                                      <p:to>
                                        <p:strVal val="visible"/>
                                      </p:to>
                                    </p:set>
                                  </p:childTnLst>
                                </p:cTn>
                              </p:par>
                            </p:childTnLst>
                          </p:cTn>
                        </p:par>
                        <p:par>
                          <p:cTn id="368" fill="hold">
                            <p:stCondLst>
                              <p:cond delay="117500"/>
                            </p:stCondLst>
                            <p:childTnLst>
                              <p:par>
                                <p:cTn id="369" presetID="11" presetClass="entr" presetSubtype="0" fill="hold" grpId="0" nodeType="afterEffect">
                                  <p:stCondLst>
                                    <p:cond delay="0"/>
                                  </p:stCondLst>
                                  <p:childTnLst>
                                    <p:set>
                                      <p:cBhvr>
                                        <p:cTn id="370" dur="1000">
                                          <p:stCondLst>
                                            <p:cond delay="0"/>
                                          </p:stCondLst>
                                        </p:cTn>
                                        <p:tgtEl>
                                          <p:spTgt spid="211"/>
                                        </p:tgtEl>
                                        <p:attrNameLst>
                                          <p:attrName>style.visibility</p:attrName>
                                        </p:attrNameLst>
                                      </p:cBhvr>
                                      <p:to>
                                        <p:strVal val="visible"/>
                                      </p:to>
                                    </p:set>
                                  </p:childTnLst>
                                </p:cTn>
                              </p:par>
                            </p:childTnLst>
                          </p:cTn>
                        </p:par>
                        <p:par>
                          <p:cTn id="371" fill="hold">
                            <p:stCondLst>
                              <p:cond delay="118500"/>
                            </p:stCondLst>
                            <p:childTnLst>
                              <p:par>
                                <p:cTn id="372" presetID="11" presetClass="entr" presetSubtype="0" fill="hold" grpId="0" nodeType="afterEffect">
                                  <p:stCondLst>
                                    <p:cond delay="0"/>
                                  </p:stCondLst>
                                  <p:childTnLst>
                                    <p:set>
                                      <p:cBhvr>
                                        <p:cTn id="373" dur="1000">
                                          <p:stCondLst>
                                            <p:cond delay="0"/>
                                          </p:stCondLst>
                                        </p:cTn>
                                        <p:tgtEl>
                                          <p:spTgt spid="212"/>
                                        </p:tgtEl>
                                        <p:attrNameLst>
                                          <p:attrName>style.visibility</p:attrName>
                                        </p:attrNameLst>
                                      </p:cBhvr>
                                      <p:to>
                                        <p:strVal val="visible"/>
                                      </p:to>
                                    </p:set>
                                  </p:childTnLst>
                                </p:cTn>
                              </p:par>
                            </p:childTnLst>
                          </p:cTn>
                        </p:par>
                        <p:par>
                          <p:cTn id="374" fill="hold">
                            <p:stCondLst>
                              <p:cond delay="119500"/>
                            </p:stCondLst>
                            <p:childTnLst>
                              <p:par>
                                <p:cTn id="375" presetID="11" presetClass="entr" presetSubtype="0" fill="hold" grpId="0" nodeType="afterEffect">
                                  <p:stCondLst>
                                    <p:cond delay="0"/>
                                  </p:stCondLst>
                                  <p:childTnLst>
                                    <p:set>
                                      <p:cBhvr>
                                        <p:cTn id="376" dur="1000">
                                          <p:stCondLst>
                                            <p:cond delay="0"/>
                                          </p:stCondLst>
                                        </p:cTn>
                                        <p:tgtEl>
                                          <p:spTgt spid="213"/>
                                        </p:tgtEl>
                                        <p:attrNameLst>
                                          <p:attrName>style.visibility</p:attrName>
                                        </p:attrNameLst>
                                      </p:cBhvr>
                                      <p:to>
                                        <p:strVal val="visible"/>
                                      </p:to>
                                    </p:set>
                                  </p:childTnLst>
                                </p:cTn>
                              </p:par>
                            </p:childTnLst>
                          </p:cTn>
                        </p:par>
                        <p:par>
                          <p:cTn id="377" fill="hold">
                            <p:stCondLst>
                              <p:cond delay="120500"/>
                            </p:stCondLst>
                            <p:childTnLst>
                              <p:par>
                                <p:cTn id="378" presetID="11" presetClass="entr" presetSubtype="0" fill="hold" grpId="0" nodeType="afterEffect">
                                  <p:stCondLst>
                                    <p:cond delay="0"/>
                                  </p:stCondLst>
                                  <p:childTnLst>
                                    <p:set>
                                      <p:cBhvr>
                                        <p:cTn id="379" dur="1000">
                                          <p:stCondLst>
                                            <p:cond delay="0"/>
                                          </p:stCondLst>
                                        </p:cTn>
                                        <p:tgtEl>
                                          <p:spTgt spid="214"/>
                                        </p:tgtEl>
                                        <p:attrNameLst>
                                          <p:attrName>style.visibility</p:attrName>
                                        </p:attrNameLst>
                                      </p:cBhvr>
                                      <p:to>
                                        <p:strVal val="visible"/>
                                      </p:to>
                                    </p:set>
                                  </p:childTnLst>
                                </p:cTn>
                              </p:par>
                            </p:childTnLst>
                          </p:cTn>
                        </p:par>
                        <p:par>
                          <p:cTn id="380" fill="hold">
                            <p:stCondLst>
                              <p:cond delay="121500"/>
                            </p:stCondLst>
                            <p:childTnLst>
                              <p:par>
                                <p:cTn id="381" presetID="11" presetClass="entr" presetSubtype="0" fill="hold" grpId="0" nodeType="afterEffect">
                                  <p:stCondLst>
                                    <p:cond delay="0"/>
                                  </p:stCondLst>
                                  <p:childTnLst>
                                    <p:set>
                                      <p:cBhvr>
                                        <p:cTn id="382" dur="1000">
                                          <p:stCondLst>
                                            <p:cond delay="0"/>
                                          </p:stCondLst>
                                        </p:cTn>
                                        <p:tgtEl>
                                          <p:spTgt spid="215"/>
                                        </p:tgtEl>
                                        <p:attrNameLst>
                                          <p:attrName>style.visibility</p:attrName>
                                        </p:attrNameLst>
                                      </p:cBhvr>
                                      <p:to>
                                        <p:strVal val="visible"/>
                                      </p:to>
                                    </p:set>
                                  </p:childTnLst>
                                </p:cTn>
                              </p:par>
                            </p:childTnLst>
                          </p:cTn>
                        </p:par>
                        <p:par>
                          <p:cTn id="383" fill="hold">
                            <p:stCondLst>
                              <p:cond delay="122500"/>
                            </p:stCondLst>
                            <p:childTnLst>
                              <p:par>
                                <p:cTn id="384" presetID="11" presetClass="entr" presetSubtype="0" fill="hold" grpId="0" nodeType="afterEffect">
                                  <p:stCondLst>
                                    <p:cond delay="0"/>
                                  </p:stCondLst>
                                  <p:childTnLst>
                                    <p:set>
                                      <p:cBhvr>
                                        <p:cTn id="385" dur="1000">
                                          <p:stCondLst>
                                            <p:cond delay="0"/>
                                          </p:stCondLst>
                                        </p:cTn>
                                        <p:tgtEl>
                                          <p:spTgt spid="216"/>
                                        </p:tgtEl>
                                        <p:attrNameLst>
                                          <p:attrName>style.visibility</p:attrName>
                                        </p:attrNameLst>
                                      </p:cBhvr>
                                      <p:to>
                                        <p:strVal val="visible"/>
                                      </p:to>
                                    </p:set>
                                  </p:childTnLst>
                                </p:cTn>
                              </p:par>
                            </p:childTnLst>
                          </p:cTn>
                        </p:par>
                        <p:par>
                          <p:cTn id="386" fill="hold">
                            <p:stCondLst>
                              <p:cond delay="123500"/>
                            </p:stCondLst>
                            <p:childTnLst>
                              <p:par>
                                <p:cTn id="387" presetID="11" presetClass="entr" presetSubtype="0" fill="hold" grpId="0" nodeType="afterEffect">
                                  <p:stCondLst>
                                    <p:cond delay="0"/>
                                  </p:stCondLst>
                                  <p:childTnLst>
                                    <p:set>
                                      <p:cBhvr>
                                        <p:cTn id="388" dur="1000">
                                          <p:stCondLst>
                                            <p:cond delay="0"/>
                                          </p:stCondLst>
                                        </p:cTn>
                                        <p:tgtEl>
                                          <p:spTgt spid="217"/>
                                        </p:tgtEl>
                                        <p:attrNameLst>
                                          <p:attrName>style.visibility</p:attrName>
                                        </p:attrNameLst>
                                      </p:cBhvr>
                                      <p:to>
                                        <p:strVal val="visible"/>
                                      </p:to>
                                    </p:set>
                                  </p:childTnLst>
                                </p:cTn>
                              </p:par>
                            </p:childTnLst>
                          </p:cTn>
                        </p:par>
                        <p:par>
                          <p:cTn id="389" fill="hold">
                            <p:stCondLst>
                              <p:cond delay="124500"/>
                            </p:stCondLst>
                            <p:childTnLst>
                              <p:par>
                                <p:cTn id="390" presetID="11" presetClass="entr" presetSubtype="0" fill="hold" grpId="0" nodeType="afterEffect">
                                  <p:stCondLst>
                                    <p:cond delay="0"/>
                                  </p:stCondLst>
                                  <p:childTnLst>
                                    <p:set>
                                      <p:cBhvr>
                                        <p:cTn id="391" dur="1000">
                                          <p:stCondLst>
                                            <p:cond delay="0"/>
                                          </p:stCondLst>
                                        </p:cTn>
                                        <p:tgtEl>
                                          <p:spTgt spid="218"/>
                                        </p:tgtEl>
                                        <p:attrNameLst>
                                          <p:attrName>style.visibility</p:attrName>
                                        </p:attrNameLst>
                                      </p:cBhvr>
                                      <p:to>
                                        <p:strVal val="visible"/>
                                      </p:to>
                                    </p:set>
                                  </p:childTnLst>
                                </p:cTn>
                              </p:par>
                            </p:childTnLst>
                          </p:cTn>
                        </p:par>
                        <p:par>
                          <p:cTn id="392" fill="hold">
                            <p:stCondLst>
                              <p:cond delay="125500"/>
                            </p:stCondLst>
                            <p:childTnLst>
                              <p:par>
                                <p:cTn id="393" presetID="11" presetClass="entr" presetSubtype="0" fill="hold" grpId="0" nodeType="afterEffect">
                                  <p:stCondLst>
                                    <p:cond delay="0"/>
                                  </p:stCondLst>
                                  <p:childTnLst>
                                    <p:set>
                                      <p:cBhvr>
                                        <p:cTn id="394" dur="1000">
                                          <p:stCondLst>
                                            <p:cond delay="0"/>
                                          </p:stCondLst>
                                        </p:cTn>
                                        <p:tgtEl>
                                          <p:spTgt spid="219"/>
                                        </p:tgtEl>
                                        <p:attrNameLst>
                                          <p:attrName>style.visibility</p:attrName>
                                        </p:attrNameLst>
                                      </p:cBhvr>
                                      <p:to>
                                        <p:strVal val="visible"/>
                                      </p:to>
                                    </p:set>
                                  </p:childTnLst>
                                </p:cTn>
                              </p:par>
                            </p:childTnLst>
                          </p:cTn>
                        </p:par>
                        <p:par>
                          <p:cTn id="395" fill="hold">
                            <p:stCondLst>
                              <p:cond delay="126500"/>
                            </p:stCondLst>
                            <p:childTnLst>
                              <p:par>
                                <p:cTn id="396" presetID="11" presetClass="entr" presetSubtype="0" fill="hold" grpId="0" nodeType="afterEffect">
                                  <p:stCondLst>
                                    <p:cond delay="0"/>
                                  </p:stCondLst>
                                  <p:childTnLst>
                                    <p:set>
                                      <p:cBhvr>
                                        <p:cTn id="397" dur="1000">
                                          <p:stCondLst>
                                            <p:cond delay="0"/>
                                          </p:stCondLst>
                                        </p:cTn>
                                        <p:tgtEl>
                                          <p:spTgt spid="220"/>
                                        </p:tgtEl>
                                        <p:attrNameLst>
                                          <p:attrName>style.visibility</p:attrName>
                                        </p:attrNameLst>
                                      </p:cBhvr>
                                      <p:to>
                                        <p:strVal val="visible"/>
                                      </p:to>
                                    </p:set>
                                  </p:childTnLst>
                                </p:cTn>
                              </p:par>
                            </p:childTnLst>
                          </p:cTn>
                        </p:par>
                        <p:par>
                          <p:cTn id="398" fill="hold">
                            <p:stCondLst>
                              <p:cond delay="127500"/>
                            </p:stCondLst>
                            <p:childTnLst>
                              <p:par>
                                <p:cTn id="399" presetID="11" presetClass="entr" presetSubtype="0" fill="hold" grpId="0" nodeType="afterEffect">
                                  <p:stCondLst>
                                    <p:cond delay="0"/>
                                  </p:stCondLst>
                                  <p:childTnLst>
                                    <p:set>
                                      <p:cBhvr>
                                        <p:cTn id="400" dur="1000">
                                          <p:stCondLst>
                                            <p:cond delay="0"/>
                                          </p:stCondLst>
                                        </p:cTn>
                                        <p:tgtEl>
                                          <p:spTgt spid="221"/>
                                        </p:tgtEl>
                                        <p:attrNameLst>
                                          <p:attrName>style.visibility</p:attrName>
                                        </p:attrNameLst>
                                      </p:cBhvr>
                                      <p:to>
                                        <p:strVal val="visible"/>
                                      </p:to>
                                    </p:set>
                                  </p:childTnLst>
                                </p:cTn>
                              </p:par>
                            </p:childTnLst>
                          </p:cTn>
                        </p:par>
                        <p:par>
                          <p:cTn id="401" fill="hold">
                            <p:stCondLst>
                              <p:cond delay="128500"/>
                            </p:stCondLst>
                            <p:childTnLst>
                              <p:par>
                                <p:cTn id="402" presetID="11" presetClass="entr" presetSubtype="0" fill="hold" grpId="0" nodeType="afterEffect">
                                  <p:stCondLst>
                                    <p:cond delay="0"/>
                                  </p:stCondLst>
                                  <p:childTnLst>
                                    <p:set>
                                      <p:cBhvr>
                                        <p:cTn id="403" dur="1000">
                                          <p:stCondLst>
                                            <p:cond delay="0"/>
                                          </p:stCondLst>
                                        </p:cTn>
                                        <p:tgtEl>
                                          <p:spTgt spid="222"/>
                                        </p:tgtEl>
                                        <p:attrNameLst>
                                          <p:attrName>style.visibility</p:attrName>
                                        </p:attrNameLst>
                                      </p:cBhvr>
                                      <p:to>
                                        <p:strVal val="visible"/>
                                      </p:to>
                                    </p:set>
                                  </p:childTnLst>
                                </p:cTn>
                              </p:par>
                            </p:childTnLst>
                          </p:cTn>
                        </p:par>
                        <p:par>
                          <p:cTn id="404" fill="hold">
                            <p:stCondLst>
                              <p:cond delay="129500"/>
                            </p:stCondLst>
                            <p:childTnLst>
                              <p:par>
                                <p:cTn id="405" presetID="11" presetClass="entr" presetSubtype="0" fill="hold" grpId="0" nodeType="afterEffect">
                                  <p:stCondLst>
                                    <p:cond delay="0"/>
                                  </p:stCondLst>
                                  <p:childTnLst>
                                    <p:set>
                                      <p:cBhvr>
                                        <p:cTn id="406" dur="1000">
                                          <p:stCondLst>
                                            <p:cond delay="0"/>
                                          </p:stCondLst>
                                        </p:cTn>
                                        <p:tgtEl>
                                          <p:spTgt spid="223"/>
                                        </p:tgtEl>
                                        <p:attrNameLst>
                                          <p:attrName>style.visibility</p:attrName>
                                        </p:attrNameLst>
                                      </p:cBhvr>
                                      <p:to>
                                        <p:strVal val="visible"/>
                                      </p:to>
                                    </p:set>
                                  </p:childTnLst>
                                </p:cTn>
                              </p:par>
                            </p:childTnLst>
                          </p:cTn>
                        </p:par>
                        <p:par>
                          <p:cTn id="407" fill="hold">
                            <p:stCondLst>
                              <p:cond delay="130500"/>
                            </p:stCondLst>
                            <p:childTnLst>
                              <p:par>
                                <p:cTn id="408" presetID="11" presetClass="entr" presetSubtype="0" fill="hold" grpId="0" nodeType="afterEffect">
                                  <p:stCondLst>
                                    <p:cond delay="0"/>
                                  </p:stCondLst>
                                  <p:childTnLst>
                                    <p:set>
                                      <p:cBhvr>
                                        <p:cTn id="409" dur="1000">
                                          <p:stCondLst>
                                            <p:cond delay="0"/>
                                          </p:stCondLst>
                                        </p:cTn>
                                        <p:tgtEl>
                                          <p:spTgt spid="224"/>
                                        </p:tgtEl>
                                        <p:attrNameLst>
                                          <p:attrName>style.visibility</p:attrName>
                                        </p:attrNameLst>
                                      </p:cBhvr>
                                      <p:to>
                                        <p:strVal val="visible"/>
                                      </p:to>
                                    </p:set>
                                  </p:childTnLst>
                                </p:cTn>
                              </p:par>
                            </p:childTnLst>
                          </p:cTn>
                        </p:par>
                        <p:par>
                          <p:cTn id="410" fill="hold">
                            <p:stCondLst>
                              <p:cond delay="131500"/>
                            </p:stCondLst>
                            <p:childTnLst>
                              <p:par>
                                <p:cTn id="411" presetID="11" presetClass="entr" presetSubtype="0" fill="hold" grpId="0" nodeType="afterEffect">
                                  <p:stCondLst>
                                    <p:cond delay="0"/>
                                  </p:stCondLst>
                                  <p:childTnLst>
                                    <p:set>
                                      <p:cBhvr>
                                        <p:cTn id="412" dur="1000">
                                          <p:stCondLst>
                                            <p:cond delay="0"/>
                                          </p:stCondLst>
                                        </p:cTn>
                                        <p:tgtEl>
                                          <p:spTgt spid="225"/>
                                        </p:tgtEl>
                                        <p:attrNameLst>
                                          <p:attrName>style.visibility</p:attrName>
                                        </p:attrNameLst>
                                      </p:cBhvr>
                                      <p:to>
                                        <p:strVal val="visible"/>
                                      </p:to>
                                    </p:set>
                                  </p:childTnLst>
                                </p:cTn>
                              </p:par>
                            </p:childTnLst>
                          </p:cTn>
                        </p:par>
                        <p:par>
                          <p:cTn id="413" fill="hold">
                            <p:stCondLst>
                              <p:cond delay="132500"/>
                            </p:stCondLst>
                            <p:childTnLst>
                              <p:par>
                                <p:cTn id="414" presetID="11" presetClass="entr" presetSubtype="0" fill="hold" grpId="0" nodeType="afterEffect">
                                  <p:stCondLst>
                                    <p:cond delay="0"/>
                                  </p:stCondLst>
                                  <p:childTnLst>
                                    <p:set>
                                      <p:cBhvr>
                                        <p:cTn id="415" dur="1000">
                                          <p:stCondLst>
                                            <p:cond delay="0"/>
                                          </p:stCondLst>
                                        </p:cTn>
                                        <p:tgtEl>
                                          <p:spTgt spid="226"/>
                                        </p:tgtEl>
                                        <p:attrNameLst>
                                          <p:attrName>style.visibility</p:attrName>
                                        </p:attrNameLst>
                                      </p:cBhvr>
                                      <p:to>
                                        <p:strVal val="visible"/>
                                      </p:to>
                                    </p:set>
                                  </p:childTnLst>
                                </p:cTn>
                              </p:par>
                            </p:childTnLst>
                          </p:cTn>
                        </p:par>
                        <p:par>
                          <p:cTn id="416" fill="hold">
                            <p:stCondLst>
                              <p:cond delay="133500"/>
                            </p:stCondLst>
                            <p:childTnLst>
                              <p:par>
                                <p:cTn id="417" presetID="11" presetClass="entr" presetSubtype="0" fill="hold" grpId="0" nodeType="afterEffect">
                                  <p:stCondLst>
                                    <p:cond delay="0"/>
                                  </p:stCondLst>
                                  <p:childTnLst>
                                    <p:set>
                                      <p:cBhvr>
                                        <p:cTn id="418" dur="1000">
                                          <p:stCondLst>
                                            <p:cond delay="0"/>
                                          </p:stCondLst>
                                        </p:cTn>
                                        <p:tgtEl>
                                          <p:spTgt spid="227"/>
                                        </p:tgtEl>
                                        <p:attrNameLst>
                                          <p:attrName>style.visibility</p:attrName>
                                        </p:attrNameLst>
                                      </p:cBhvr>
                                      <p:to>
                                        <p:strVal val="visible"/>
                                      </p:to>
                                    </p:set>
                                  </p:childTnLst>
                                </p:cTn>
                              </p:par>
                            </p:childTnLst>
                          </p:cTn>
                        </p:par>
                        <p:par>
                          <p:cTn id="419" fill="hold">
                            <p:stCondLst>
                              <p:cond delay="134500"/>
                            </p:stCondLst>
                            <p:childTnLst>
                              <p:par>
                                <p:cTn id="420" presetID="11" presetClass="entr" presetSubtype="0" fill="hold" grpId="0" nodeType="afterEffect">
                                  <p:stCondLst>
                                    <p:cond delay="0"/>
                                  </p:stCondLst>
                                  <p:childTnLst>
                                    <p:set>
                                      <p:cBhvr>
                                        <p:cTn id="421" dur="1000">
                                          <p:stCondLst>
                                            <p:cond delay="0"/>
                                          </p:stCondLst>
                                        </p:cTn>
                                        <p:tgtEl>
                                          <p:spTgt spid="228"/>
                                        </p:tgtEl>
                                        <p:attrNameLst>
                                          <p:attrName>style.visibility</p:attrName>
                                        </p:attrNameLst>
                                      </p:cBhvr>
                                      <p:to>
                                        <p:strVal val="visible"/>
                                      </p:to>
                                    </p:set>
                                  </p:childTnLst>
                                </p:cTn>
                              </p:par>
                            </p:childTnLst>
                          </p:cTn>
                        </p:par>
                        <p:par>
                          <p:cTn id="422" fill="hold">
                            <p:stCondLst>
                              <p:cond delay="135500"/>
                            </p:stCondLst>
                            <p:childTnLst>
                              <p:par>
                                <p:cTn id="423" presetID="11" presetClass="entr" presetSubtype="0" fill="hold" grpId="0" nodeType="afterEffect">
                                  <p:stCondLst>
                                    <p:cond delay="0"/>
                                  </p:stCondLst>
                                  <p:childTnLst>
                                    <p:set>
                                      <p:cBhvr>
                                        <p:cTn id="424" dur="1000">
                                          <p:stCondLst>
                                            <p:cond delay="0"/>
                                          </p:stCondLst>
                                        </p:cTn>
                                        <p:tgtEl>
                                          <p:spTgt spid="229"/>
                                        </p:tgtEl>
                                        <p:attrNameLst>
                                          <p:attrName>style.visibility</p:attrName>
                                        </p:attrNameLst>
                                      </p:cBhvr>
                                      <p:to>
                                        <p:strVal val="visible"/>
                                      </p:to>
                                    </p:set>
                                  </p:childTnLst>
                                </p:cTn>
                              </p:par>
                            </p:childTnLst>
                          </p:cTn>
                        </p:par>
                        <p:par>
                          <p:cTn id="425" fill="hold">
                            <p:stCondLst>
                              <p:cond delay="136500"/>
                            </p:stCondLst>
                            <p:childTnLst>
                              <p:par>
                                <p:cTn id="426" presetID="11" presetClass="entr" presetSubtype="0" fill="hold" grpId="0" nodeType="afterEffect">
                                  <p:stCondLst>
                                    <p:cond delay="0"/>
                                  </p:stCondLst>
                                  <p:childTnLst>
                                    <p:set>
                                      <p:cBhvr>
                                        <p:cTn id="427" dur="1000">
                                          <p:stCondLst>
                                            <p:cond delay="0"/>
                                          </p:stCondLst>
                                        </p:cTn>
                                        <p:tgtEl>
                                          <p:spTgt spid="230"/>
                                        </p:tgtEl>
                                        <p:attrNameLst>
                                          <p:attrName>style.visibility</p:attrName>
                                        </p:attrNameLst>
                                      </p:cBhvr>
                                      <p:to>
                                        <p:strVal val="visible"/>
                                      </p:to>
                                    </p:set>
                                  </p:childTnLst>
                                </p:cTn>
                              </p:par>
                            </p:childTnLst>
                          </p:cTn>
                        </p:par>
                        <p:par>
                          <p:cTn id="428" fill="hold">
                            <p:stCondLst>
                              <p:cond delay="137500"/>
                            </p:stCondLst>
                            <p:childTnLst>
                              <p:par>
                                <p:cTn id="429" presetID="11" presetClass="entr" presetSubtype="0" fill="hold" grpId="0" nodeType="afterEffect">
                                  <p:stCondLst>
                                    <p:cond delay="0"/>
                                  </p:stCondLst>
                                  <p:childTnLst>
                                    <p:set>
                                      <p:cBhvr>
                                        <p:cTn id="430" dur="1000">
                                          <p:stCondLst>
                                            <p:cond delay="0"/>
                                          </p:stCondLst>
                                        </p:cTn>
                                        <p:tgtEl>
                                          <p:spTgt spid="231"/>
                                        </p:tgtEl>
                                        <p:attrNameLst>
                                          <p:attrName>style.visibility</p:attrName>
                                        </p:attrNameLst>
                                      </p:cBhvr>
                                      <p:to>
                                        <p:strVal val="visible"/>
                                      </p:to>
                                    </p:set>
                                  </p:childTnLst>
                                </p:cTn>
                              </p:par>
                            </p:childTnLst>
                          </p:cTn>
                        </p:par>
                        <p:par>
                          <p:cTn id="431" fill="hold">
                            <p:stCondLst>
                              <p:cond delay="138500"/>
                            </p:stCondLst>
                            <p:childTnLst>
                              <p:par>
                                <p:cTn id="432" presetID="11" presetClass="entr" presetSubtype="0" fill="hold" grpId="0" nodeType="afterEffect">
                                  <p:stCondLst>
                                    <p:cond delay="0"/>
                                  </p:stCondLst>
                                  <p:childTnLst>
                                    <p:set>
                                      <p:cBhvr>
                                        <p:cTn id="433" dur="1000">
                                          <p:stCondLst>
                                            <p:cond delay="0"/>
                                          </p:stCondLst>
                                        </p:cTn>
                                        <p:tgtEl>
                                          <p:spTgt spid="232"/>
                                        </p:tgtEl>
                                        <p:attrNameLst>
                                          <p:attrName>style.visibility</p:attrName>
                                        </p:attrNameLst>
                                      </p:cBhvr>
                                      <p:to>
                                        <p:strVal val="visible"/>
                                      </p:to>
                                    </p:set>
                                  </p:childTnLst>
                                </p:cTn>
                              </p:par>
                            </p:childTnLst>
                          </p:cTn>
                        </p:par>
                        <p:par>
                          <p:cTn id="434" fill="hold">
                            <p:stCondLst>
                              <p:cond delay="139500"/>
                            </p:stCondLst>
                            <p:childTnLst>
                              <p:par>
                                <p:cTn id="435" presetID="11" presetClass="entr" presetSubtype="0" fill="hold" grpId="0" nodeType="afterEffect">
                                  <p:stCondLst>
                                    <p:cond delay="0"/>
                                  </p:stCondLst>
                                  <p:childTnLst>
                                    <p:set>
                                      <p:cBhvr>
                                        <p:cTn id="436" dur="1000">
                                          <p:stCondLst>
                                            <p:cond delay="0"/>
                                          </p:stCondLst>
                                        </p:cTn>
                                        <p:tgtEl>
                                          <p:spTgt spid="233"/>
                                        </p:tgtEl>
                                        <p:attrNameLst>
                                          <p:attrName>style.visibility</p:attrName>
                                        </p:attrNameLst>
                                      </p:cBhvr>
                                      <p:to>
                                        <p:strVal val="visible"/>
                                      </p:to>
                                    </p:set>
                                  </p:childTnLst>
                                </p:cTn>
                              </p:par>
                            </p:childTnLst>
                          </p:cTn>
                        </p:par>
                        <p:par>
                          <p:cTn id="437" fill="hold">
                            <p:stCondLst>
                              <p:cond delay="140500"/>
                            </p:stCondLst>
                            <p:childTnLst>
                              <p:par>
                                <p:cTn id="438" presetID="11" presetClass="entr" presetSubtype="0" fill="hold" grpId="0" nodeType="afterEffect">
                                  <p:stCondLst>
                                    <p:cond delay="0"/>
                                  </p:stCondLst>
                                  <p:childTnLst>
                                    <p:set>
                                      <p:cBhvr>
                                        <p:cTn id="439" dur="1000">
                                          <p:stCondLst>
                                            <p:cond delay="0"/>
                                          </p:stCondLst>
                                        </p:cTn>
                                        <p:tgtEl>
                                          <p:spTgt spid="234"/>
                                        </p:tgtEl>
                                        <p:attrNameLst>
                                          <p:attrName>style.visibility</p:attrName>
                                        </p:attrNameLst>
                                      </p:cBhvr>
                                      <p:to>
                                        <p:strVal val="visible"/>
                                      </p:to>
                                    </p:set>
                                  </p:childTnLst>
                                </p:cTn>
                              </p:par>
                            </p:childTnLst>
                          </p:cTn>
                        </p:par>
                        <p:par>
                          <p:cTn id="440" fill="hold">
                            <p:stCondLst>
                              <p:cond delay="141500"/>
                            </p:stCondLst>
                            <p:childTnLst>
                              <p:par>
                                <p:cTn id="441" presetID="11" presetClass="entr" presetSubtype="0" fill="hold" grpId="0" nodeType="afterEffect">
                                  <p:stCondLst>
                                    <p:cond delay="0"/>
                                  </p:stCondLst>
                                  <p:childTnLst>
                                    <p:set>
                                      <p:cBhvr>
                                        <p:cTn id="442" dur="1000">
                                          <p:stCondLst>
                                            <p:cond delay="0"/>
                                          </p:stCondLst>
                                        </p:cTn>
                                        <p:tgtEl>
                                          <p:spTgt spid="235"/>
                                        </p:tgtEl>
                                        <p:attrNameLst>
                                          <p:attrName>style.visibility</p:attrName>
                                        </p:attrNameLst>
                                      </p:cBhvr>
                                      <p:to>
                                        <p:strVal val="visible"/>
                                      </p:to>
                                    </p:set>
                                  </p:childTnLst>
                                </p:cTn>
                              </p:par>
                            </p:childTnLst>
                          </p:cTn>
                        </p:par>
                        <p:par>
                          <p:cTn id="443" fill="hold">
                            <p:stCondLst>
                              <p:cond delay="142500"/>
                            </p:stCondLst>
                            <p:childTnLst>
                              <p:par>
                                <p:cTn id="444" presetID="11" presetClass="entr" presetSubtype="0" fill="hold" grpId="0" nodeType="afterEffect">
                                  <p:stCondLst>
                                    <p:cond delay="0"/>
                                  </p:stCondLst>
                                  <p:childTnLst>
                                    <p:set>
                                      <p:cBhvr>
                                        <p:cTn id="445" dur="1000">
                                          <p:stCondLst>
                                            <p:cond delay="0"/>
                                          </p:stCondLst>
                                        </p:cTn>
                                        <p:tgtEl>
                                          <p:spTgt spid="236"/>
                                        </p:tgtEl>
                                        <p:attrNameLst>
                                          <p:attrName>style.visibility</p:attrName>
                                        </p:attrNameLst>
                                      </p:cBhvr>
                                      <p:to>
                                        <p:strVal val="visible"/>
                                      </p:to>
                                    </p:set>
                                  </p:childTnLst>
                                </p:cTn>
                              </p:par>
                            </p:childTnLst>
                          </p:cTn>
                        </p:par>
                        <p:par>
                          <p:cTn id="446" fill="hold">
                            <p:stCondLst>
                              <p:cond delay="143500"/>
                            </p:stCondLst>
                            <p:childTnLst>
                              <p:par>
                                <p:cTn id="447" presetID="11" presetClass="entr" presetSubtype="0" fill="hold" grpId="0" nodeType="afterEffect">
                                  <p:stCondLst>
                                    <p:cond delay="0"/>
                                  </p:stCondLst>
                                  <p:childTnLst>
                                    <p:set>
                                      <p:cBhvr>
                                        <p:cTn id="448" dur="1000">
                                          <p:stCondLst>
                                            <p:cond delay="0"/>
                                          </p:stCondLst>
                                        </p:cTn>
                                        <p:tgtEl>
                                          <p:spTgt spid="237"/>
                                        </p:tgtEl>
                                        <p:attrNameLst>
                                          <p:attrName>style.visibility</p:attrName>
                                        </p:attrNameLst>
                                      </p:cBhvr>
                                      <p:to>
                                        <p:strVal val="visible"/>
                                      </p:to>
                                    </p:set>
                                  </p:childTnLst>
                                </p:cTn>
                              </p:par>
                            </p:childTnLst>
                          </p:cTn>
                        </p:par>
                        <p:par>
                          <p:cTn id="449" fill="hold">
                            <p:stCondLst>
                              <p:cond delay="144500"/>
                            </p:stCondLst>
                            <p:childTnLst>
                              <p:par>
                                <p:cTn id="450" presetID="11" presetClass="entr" presetSubtype="0" fill="hold" grpId="0" nodeType="afterEffect">
                                  <p:stCondLst>
                                    <p:cond delay="0"/>
                                  </p:stCondLst>
                                  <p:childTnLst>
                                    <p:set>
                                      <p:cBhvr>
                                        <p:cTn id="451" dur="1000">
                                          <p:stCondLst>
                                            <p:cond delay="0"/>
                                          </p:stCondLst>
                                        </p:cTn>
                                        <p:tgtEl>
                                          <p:spTgt spid="238"/>
                                        </p:tgtEl>
                                        <p:attrNameLst>
                                          <p:attrName>style.visibility</p:attrName>
                                        </p:attrNameLst>
                                      </p:cBhvr>
                                      <p:to>
                                        <p:strVal val="visible"/>
                                      </p:to>
                                    </p:set>
                                  </p:childTnLst>
                                </p:cTn>
                              </p:par>
                            </p:childTnLst>
                          </p:cTn>
                        </p:par>
                        <p:par>
                          <p:cTn id="452" fill="hold">
                            <p:stCondLst>
                              <p:cond delay="145500"/>
                            </p:stCondLst>
                            <p:childTnLst>
                              <p:par>
                                <p:cTn id="453" presetID="11" presetClass="entr" presetSubtype="0" fill="hold" grpId="0" nodeType="afterEffect">
                                  <p:stCondLst>
                                    <p:cond delay="0"/>
                                  </p:stCondLst>
                                  <p:childTnLst>
                                    <p:set>
                                      <p:cBhvr>
                                        <p:cTn id="454" dur="1000">
                                          <p:stCondLst>
                                            <p:cond delay="0"/>
                                          </p:stCondLst>
                                        </p:cTn>
                                        <p:tgtEl>
                                          <p:spTgt spid="239"/>
                                        </p:tgtEl>
                                        <p:attrNameLst>
                                          <p:attrName>style.visibility</p:attrName>
                                        </p:attrNameLst>
                                      </p:cBhvr>
                                      <p:to>
                                        <p:strVal val="visible"/>
                                      </p:to>
                                    </p:set>
                                  </p:childTnLst>
                                </p:cTn>
                              </p:par>
                            </p:childTnLst>
                          </p:cTn>
                        </p:par>
                        <p:par>
                          <p:cTn id="455" fill="hold">
                            <p:stCondLst>
                              <p:cond delay="146500"/>
                            </p:stCondLst>
                            <p:childTnLst>
                              <p:par>
                                <p:cTn id="456" presetID="11" presetClass="entr" presetSubtype="0" fill="hold" grpId="0" nodeType="afterEffect">
                                  <p:stCondLst>
                                    <p:cond delay="0"/>
                                  </p:stCondLst>
                                  <p:childTnLst>
                                    <p:set>
                                      <p:cBhvr>
                                        <p:cTn id="457" dur="1000">
                                          <p:stCondLst>
                                            <p:cond delay="0"/>
                                          </p:stCondLst>
                                        </p:cTn>
                                        <p:tgtEl>
                                          <p:spTgt spid="240"/>
                                        </p:tgtEl>
                                        <p:attrNameLst>
                                          <p:attrName>style.visibility</p:attrName>
                                        </p:attrNameLst>
                                      </p:cBhvr>
                                      <p:to>
                                        <p:strVal val="visible"/>
                                      </p:to>
                                    </p:set>
                                  </p:childTnLst>
                                </p:cTn>
                              </p:par>
                            </p:childTnLst>
                          </p:cTn>
                        </p:par>
                        <p:par>
                          <p:cTn id="458" fill="hold">
                            <p:stCondLst>
                              <p:cond delay="147500"/>
                            </p:stCondLst>
                            <p:childTnLst>
                              <p:par>
                                <p:cTn id="459" presetID="11" presetClass="entr" presetSubtype="0" fill="hold" grpId="0" nodeType="afterEffect">
                                  <p:stCondLst>
                                    <p:cond delay="0"/>
                                  </p:stCondLst>
                                  <p:childTnLst>
                                    <p:set>
                                      <p:cBhvr>
                                        <p:cTn id="460" dur="1000">
                                          <p:stCondLst>
                                            <p:cond delay="0"/>
                                          </p:stCondLst>
                                        </p:cTn>
                                        <p:tgtEl>
                                          <p:spTgt spid="241"/>
                                        </p:tgtEl>
                                        <p:attrNameLst>
                                          <p:attrName>style.visibility</p:attrName>
                                        </p:attrNameLst>
                                      </p:cBhvr>
                                      <p:to>
                                        <p:strVal val="visible"/>
                                      </p:to>
                                    </p:set>
                                  </p:childTnLst>
                                </p:cTn>
                              </p:par>
                            </p:childTnLst>
                          </p:cTn>
                        </p:par>
                        <p:par>
                          <p:cTn id="461" fill="hold">
                            <p:stCondLst>
                              <p:cond delay="148500"/>
                            </p:stCondLst>
                            <p:childTnLst>
                              <p:par>
                                <p:cTn id="462" presetID="11" presetClass="entr" presetSubtype="0" fill="hold" grpId="0" nodeType="afterEffect">
                                  <p:stCondLst>
                                    <p:cond delay="0"/>
                                  </p:stCondLst>
                                  <p:childTnLst>
                                    <p:set>
                                      <p:cBhvr>
                                        <p:cTn id="463" dur="1000">
                                          <p:stCondLst>
                                            <p:cond delay="0"/>
                                          </p:stCondLst>
                                        </p:cTn>
                                        <p:tgtEl>
                                          <p:spTgt spid="242"/>
                                        </p:tgtEl>
                                        <p:attrNameLst>
                                          <p:attrName>style.visibility</p:attrName>
                                        </p:attrNameLst>
                                      </p:cBhvr>
                                      <p:to>
                                        <p:strVal val="visible"/>
                                      </p:to>
                                    </p:set>
                                  </p:childTnLst>
                                </p:cTn>
                              </p:par>
                            </p:childTnLst>
                          </p:cTn>
                        </p:par>
                        <p:par>
                          <p:cTn id="464" fill="hold">
                            <p:stCondLst>
                              <p:cond delay="149500"/>
                            </p:stCondLst>
                            <p:childTnLst>
                              <p:par>
                                <p:cTn id="465" presetID="11" presetClass="entr" presetSubtype="0" fill="hold" grpId="0" nodeType="afterEffect">
                                  <p:stCondLst>
                                    <p:cond delay="0"/>
                                  </p:stCondLst>
                                  <p:childTnLst>
                                    <p:set>
                                      <p:cBhvr>
                                        <p:cTn id="466" dur="1000">
                                          <p:stCondLst>
                                            <p:cond delay="0"/>
                                          </p:stCondLst>
                                        </p:cTn>
                                        <p:tgtEl>
                                          <p:spTgt spid="243"/>
                                        </p:tgtEl>
                                        <p:attrNameLst>
                                          <p:attrName>style.visibility</p:attrName>
                                        </p:attrNameLst>
                                      </p:cBhvr>
                                      <p:to>
                                        <p:strVal val="visible"/>
                                      </p:to>
                                    </p:set>
                                  </p:childTnLst>
                                </p:cTn>
                              </p:par>
                            </p:childTnLst>
                          </p:cTn>
                        </p:par>
                        <p:par>
                          <p:cTn id="467" fill="hold">
                            <p:stCondLst>
                              <p:cond delay="150500"/>
                            </p:stCondLst>
                            <p:childTnLst>
                              <p:par>
                                <p:cTn id="468" presetID="11" presetClass="entr" presetSubtype="0" fill="hold" grpId="0" nodeType="afterEffect">
                                  <p:stCondLst>
                                    <p:cond delay="0"/>
                                  </p:stCondLst>
                                  <p:childTnLst>
                                    <p:set>
                                      <p:cBhvr>
                                        <p:cTn id="469" dur="1000">
                                          <p:stCondLst>
                                            <p:cond delay="0"/>
                                          </p:stCondLst>
                                        </p:cTn>
                                        <p:tgtEl>
                                          <p:spTgt spid="244"/>
                                        </p:tgtEl>
                                        <p:attrNameLst>
                                          <p:attrName>style.visibility</p:attrName>
                                        </p:attrNameLst>
                                      </p:cBhvr>
                                      <p:to>
                                        <p:strVal val="visible"/>
                                      </p:to>
                                    </p:set>
                                  </p:childTnLst>
                                </p:cTn>
                              </p:par>
                            </p:childTnLst>
                          </p:cTn>
                        </p:par>
                        <p:par>
                          <p:cTn id="470" fill="hold">
                            <p:stCondLst>
                              <p:cond delay="151500"/>
                            </p:stCondLst>
                            <p:childTnLst>
                              <p:par>
                                <p:cTn id="471" presetID="11" presetClass="entr" presetSubtype="0" fill="hold" grpId="0" nodeType="afterEffect">
                                  <p:stCondLst>
                                    <p:cond delay="0"/>
                                  </p:stCondLst>
                                  <p:childTnLst>
                                    <p:set>
                                      <p:cBhvr>
                                        <p:cTn id="472" dur="1000">
                                          <p:stCondLst>
                                            <p:cond delay="0"/>
                                          </p:stCondLst>
                                        </p:cTn>
                                        <p:tgtEl>
                                          <p:spTgt spid="245"/>
                                        </p:tgtEl>
                                        <p:attrNameLst>
                                          <p:attrName>style.visibility</p:attrName>
                                        </p:attrNameLst>
                                      </p:cBhvr>
                                      <p:to>
                                        <p:strVal val="visible"/>
                                      </p:to>
                                    </p:set>
                                  </p:childTnLst>
                                </p:cTn>
                              </p:par>
                            </p:childTnLst>
                          </p:cTn>
                        </p:par>
                        <p:par>
                          <p:cTn id="473" fill="hold">
                            <p:stCondLst>
                              <p:cond delay="152500"/>
                            </p:stCondLst>
                            <p:childTnLst>
                              <p:par>
                                <p:cTn id="474" presetID="11" presetClass="entr" presetSubtype="0" fill="hold" grpId="0" nodeType="afterEffect">
                                  <p:stCondLst>
                                    <p:cond delay="0"/>
                                  </p:stCondLst>
                                  <p:childTnLst>
                                    <p:set>
                                      <p:cBhvr>
                                        <p:cTn id="475" dur="1000">
                                          <p:stCondLst>
                                            <p:cond delay="0"/>
                                          </p:stCondLst>
                                        </p:cTn>
                                        <p:tgtEl>
                                          <p:spTgt spid="246"/>
                                        </p:tgtEl>
                                        <p:attrNameLst>
                                          <p:attrName>style.visibility</p:attrName>
                                        </p:attrNameLst>
                                      </p:cBhvr>
                                      <p:to>
                                        <p:strVal val="visible"/>
                                      </p:to>
                                    </p:set>
                                  </p:childTnLst>
                                </p:cTn>
                              </p:par>
                            </p:childTnLst>
                          </p:cTn>
                        </p:par>
                        <p:par>
                          <p:cTn id="476" fill="hold">
                            <p:stCondLst>
                              <p:cond delay="153500"/>
                            </p:stCondLst>
                            <p:childTnLst>
                              <p:par>
                                <p:cTn id="477" presetID="11" presetClass="entr" presetSubtype="0" fill="hold" grpId="0" nodeType="afterEffect">
                                  <p:stCondLst>
                                    <p:cond delay="0"/>
                                  </p:stCondLst>
                                  <p:childTnLst>
                                    <p:set>
                                      <p:cBhvr>
                                        <p:cTn id="478" dur="1000">
                                          <p:stCondLst>
                                            <p:cond delay="0"/>
                                          </p:stCondLst>
                                        </p:cTn>
                                        <p:tgtEl>
                                          <p:spTgt spid="247"/>
                                        </p:tgtEl>
                                        <p:attrNameLst>
                                          <p:attrName>style.visibility</p:attrName>
                                        </p:attrNameLst>
                                      </p:cBhvr>
                                      <p:to>
                                        <p:strVal val="visible"/>
                                      </p:to>
                                    </p:set>
                                  </p:childTnLst>
                                </p:cTn>
                              </p:par>
                            </p:childTnLst>
                          </p:cTn>
                        </p:par>
                        <p:par>
                          <p:cTn id="479" fill="hold">
                            <p:stCondLst>
                              <p:cond delay="154500"/>
                            </p:stCondLst>
                            <p:childTnLst>
                              <p:par>
                                <p:cTn id="480" presetID="11" presetClass="entr" presetSubtype="0" fill="hold" grpId="0" nodeType="afterEffect">
                                  <p:stCondLst>
                                    <p:cond delay="0"/>
                                  </p:stCondLst>
                                  <p:childTnLst>
                                    <p:set>
                                      <p:cBhvr>
                                        <p:cTn id="481" dur="1000">
                                          <p:stCondLst>
                                            <p:cond delay="0"/>
                                          </p:stCondLst>
                                        </p:cTn>
                                        <p:tgtEl>
                                          <p:spTgt spid="248"/>
                                        </p:tgtEl>
                                        <p:attrNameLst>
                                          <p:attrName>style.visibility</p:attrName>
                                        </p:attrNameLst>
                                      </p:cBhvr>
                                      <p:to>
                                        <p:strVal val="visible"/>
                                      </p:to>
                                    </p:set>
                                  </p:childTnLst>
                                </p:cTn>
                              </p:par>
                            </p:childTnLst>
                          </p:cTn>
                        </p:par>
                        <p:par>
                          <p:cTn id="482" fill="hold">
                            <p:stCondLst>
                              <p:cond delay="155500"/>
                            </p:stCondLst>
                            <p:childTnLst>
                              <p:par>
                                <p:cTn id="483" presetID="11" presetClass="entr" presetSubtype="0" fill="hold" grpId="0" nodeType="afterEffect">
                                  <p:stCondLst>
                                    <p:cond delay="0"/>
                                  </p:stCondLst>
                                  <p:childTnLst>
                                    <p:set>
                                      <p:cBhvr>
                                        <p:cTn id="484" dur="1000">
                                          <p:stCondLst>
                                            <p:cond delay="0"/>
                                          </p:stCondLst>
                                        </p:cTn>
                                        <p:tgtEl>
                                          <p:spTgt spid="249"/>
                                        </p:tgtEl>
                                        <p:attrNameLst>
                                          <p:attrName>style.visibility</p:attrName>
                                        </p:attrNameLst>
                                      </p:cBhvr>
                                      <p:to>
                                        <p:strVal val="visible"/>
                                      </p:to>
                                    </p:set>
                                  </p:childTnLst>
                                </p:cTn>
                              </p:par>
                            </p:childTnLst>
                          </p:cTn>
                        </p:par>
                        <p:par>
                          <p:cTn id="485" fill="hold">
                            <p:stCondLst>
                              <p:cond delay="156500"/>
                            </p:stCondLst>
                            <p:childTnLst>
                              <p:par>
                                <p:cTn id="486" presetID="11" presetClass="entr" presetSubtype="0" fill="hold" grpId="0" nodeType="afterEffect">
                                  <p:stCondLst>
                                    <p:cond delay="0"/>
                                  </p:stCondLst>
                                  <p:childTnLst>
                                    <p:set>
                                      <p:cBhvr>
                                        <p:cTn id="487" dur="1000">
                                          <p:stCondLst>
                                            <p:cond delay="0"/>
                                          </p:stCondLst>
                                        </p:cTn>
                                        <p:tgtEl>
                                          <p:spTgt spid="250"/>
                                        </p:tgtEl>
                                        <p:attrNameLst>
                                          <p:attrName>style.visibility</p:attrName>
                                        </p:attrNameLst>
                                      </p:cBhvr>
                                      <p:to>
                                        <p:strVal val="visible"/>
                                      </p:to>
                                    </p:set>
                                  </p:childTnLst>
                                </p:cTn>
                              </p:par>
                            </p:childTnLst>
                          </p:cTn>
                        </p:par>
                        <p:par>
                          <p:cTn id="488" fill="hold">
                            <p:stCondLst>
                              <p:cond delay="157500"/>
                            </p:stCondLst>
                            <p:childTnLst>
                              <p:par>
                                <p:cTn id="489" presetID="11" presetClass="entr" presetSubtype="0" fill="hold" grpId="0" nodeType="afterEffect">
                                  <p:stCondLst>
                                    <p:cond delay="0"/>
                                  </p:stCondLst>
                                  <p:childTnLst>
                                    <p:set>
                                      <p:cBhvr>
                                        <p:cTn id="490" dur="1000">
                                          <p:stCondLst>
                                            <p:cond delay="0"/>
                                          </p:stCondLst>
                                        </p:cTn>
                                        <p:tgtEl>
                                          <p:spTgt spid="251"/>
                                        </p:tgtEl>
                                        <p:attrNameLst>
                                          <p:attrName>style.visibility</p:attrName>
                                        </p:attrNameLst>
                                      </p:cBhvr>
                                      <p:to>
                                        <p:strVal val="visible"/>
                                      </p:to>
                                    </p:set>
                                  </p:childTnLst>
                                </p:cTn>
                              </p:par>
                            </p:childTnLst>
                          </p:cTn>
                        </p:par>
                        <p:par>
                          <p:cTn id="491" fill="hold">
                            <p:stCondLst>
                              <p:cond delay="158500"/>
                            </p:stCondLst>
                            <p:childTnLst>
                              <p:par>
                                <p:cTn id="492" presetID="11" presetClass="entr" presetSubtype="0" fill="hold" grpId="0" nodeType="afterEffect">
                                  <p:stCondLst>
                                    <p:cond delay="0"/>
                                  </p:stCondLst>
                                  <p:childTnLst>
                                    <p:set>
                                      <p:cBhvr>
                                        <p:cTn id="493" dur="1000">
                                          <p:stCondLst>
                                            <p:cond delay="0"/>
                                          </p:stCondLst>
                                        </p:cTn>
                                        <p:tgtEl>
                                          <p:spTgt spid="252"/>
                                        </p:tgtEl>
                                        <p:attrNameLst>
                                          <p:attrName>style.visibility</p:attrName>
                                        </p:attrNameLst>
                                      </p:cBhvr>
                                      <p:to>
                                        <p:strVal val="visible"/>
                                      </p:to>
                                    </p:set>
                                  </p:childTnLst>
                                </p:cTn>
                              </p:par>
                            </p:childTnLst>
                          </p:cTn>
                        </p:par>
                        <p:par>
                          <p:cTn id="494" fill="hold">
                            <p:stCondLst>
                              <p:cond delay="159500"/>
                            </p:stCondLst>
                            <p:childTnLst>
                              <p:par>
                                <p:cTn id="495" presetID="11" presetClass="entr" presetSubtype="0" fill="hold" grpId="0" nodeType="afterEffect">
                                  <p:stCondLst>
                                    <p:cond delay="0"/>
                                  </p:stCondLst>
                                  <p:childTnLst>
                                    <p:set>
                                      <p:cBhvr>
                                        <p:cTn id="496" dur="1000">
                                          <p:stCondLst>
                                            <p:cond delay="0"/>
                                          </p:stCondLst>
                                        </p:cTn>
                                        <p:tgtEl>
                                          <p:spTgt spid="253"/>
                                        </p:tgtEl>
                                        <p:attrNameLst>
                                          <p:attrName>style.visibility</p:attrName>
                                        </p:attrNameLst>
                                      </p:cBhvr>
                                      <p:to>
                                        <p:strVal val="visible"/>
                                      </p:to>
                                    </p:set>
                                  </p:childTnLst>
                                </p:cTn>
                              </p:par>
                            </p:childTnLst>
                          </p:cTn>
                        </p:par>
                        <p:par>
                          <p:cTn id="497" fill="hold">
                            <p:stCondLst>
                              <p:cond delay="160500"/>
                            </p:stCondLst>
                            <p:childTnLst>
                              <p:par>
                                <p:cTn id="498" presetID="11" presetClass="entr" presetSubtype="0" fill="hold" grpId="0" nodeType="afterEffect">
                                  <p:stCondLst>
                                    <p:cond delay="0"/>
                                  </p:stCondLst>
                                  <p:childTnLst>
                                    <p:set>
                                      <p:cBhvr>
                                        <p:cTn id="499" dur="1000">
                                          <p:stCondLst>
                                            <p:cond delay="0"/>
                                          </p:stCondLst>
                                        </p:cTn>
                                        <p:tgtEl>
                                          <p:spTgt spid="254"/>
                                        </p:tgtEl>
                                        <p:attrNameLst>
                                          <p:attrName>style.visibility</p:attrName>
                                        </p:attrNameLst>
                                      </p:cBhvr>
                                      <p:to>
                                        <p:strVal val="visible"/>
                                      </p:to>
                                    </p:set>
                                  </p:childTnLst>
                                </p:cTn>
                              </p:par>
                            </p:childTnLst>
                          </p:cTn>
                        </p:par>
                        <p:par>
                          <p:cTn id="500" fill="hold">
                            <p:stCondLst>
                              <p:cond delay="161500"/>
                            </p:stCondLst>
                            <p:childTnLst>
                              <p:par>
                                <p:cTn id="501" presetID="11" presetClass="entr" presetSubtype="0" fill="hold" grpId="0" nodeType="afterEffect">
                                  <p:stCondLst>
                                    <p:cond delay="0"/>
                                  </p:stCondLst>
                                  <p:childTnLst>
                                    <p:set>
                                      <p:cBhvr>
                                        <p:cTn id="502" dur="1000">
                                          <p:stCondLst>
                                            <p:cond delay="0"/>
                                          </p:stCondLst>
                                        </p:cTn>
                                        <p:tgtEl>
                                          <p:spTgt spid="255"/>
                                        </p:tgtEl>
                                        <p:attrNameLst>
                                          <p:attrName>style.visibility</p:attrName>
                                        </p:attrNameLst>
                                      </p:cBhvr>
                                      <p:to>
                                        <p:strVal val="visible"/>
                                      </p:to>
                                    </p:set>
                                  </p:childTnLst>
                                </p:cTn>
                              </p:par>
                            </p:childTnLst>
                          </p:cTn>
                        </p:par>
                        <p:par>
                          <p:cTn id="503" fill="hold">
                            <p:stCondLst>
                              <p:cond delay="162500"/>
                            </p:stCondLst>
                            <p:childTnLst>
                              <p:par>
                                <p:cTn id="504" presetID="11" presetClass="entr" presetSubtype="0" fill="hold" grpId="0" nodeType="afterEffect">
                                  <p:stCondLst>
                                    <p:cond delay="0"/>
                                  </p:stCondLst>
                                  <p:childTnLst>
                                    <p:set>
                                      <p:cBhvr>
                                        <p:cTn id="505" dur="1000">
                                          <p:stCondLst>
                                            <p:cond delay="0"/>
                                          </p:stCondLst>
                                        </p:cTn>
                                        <p:tgtEl>
                                          <p:spTgt spid="256"/>
                                        </p:tgtEl>
                                        <p:attrNameLst>
                                          <p:attrName>style.visibility</p:attrName>
                                        </p:attrNameLst>
                                      </p:cBhvr>
                                      <p:to>
                                        <p:strVal val="visible"/>
                                      </p:to>
                                    </p:set>
                                  </p:childTnLst>
                                </p:cTn>
                              </p:par>
                            </p:childTnLst>
                          </p:cTn>
                        </p:par>
                        <p:par>
                          <p:cTn id="506" fill="hold">
                            <p:stCondLst>
                              <p:cond delay="163500"/>
                            </p:stCondLst>
                            <p:childTnLst>
                              <p:par>
                                <p:cTn id="507" presetID="11" presetClass="entr" presetSubtype="0" fill="hold" grpId="0" nodeType="afterEffect">
                                  <p:stCondLst>
                                    <p:cond delay="0"/>
                                  </p:stCondLst>
                                  <p:childTnLst>
                                    <p:set>
                                      <p:cBhvr>
                                        <p:cTn id="508" dur="1000">
                                          <p:stCondLst>
                                            <p:cond delay="0"/>
                                          </p:stCondLst>
                                        </p:cTn>
                                        <p:tgtEl>
                                          <p:spTgt spid="257"/>
                                        </p:tgtEl>
                                        <p:attrNameLst>
                                          <p:attrName>style.visibility</p:attrName>
                                        </p:attrNameLst>
                                      </p:cBhvr>
                                      <p:to>
                                        <p:strVal val="visible"/>
                                      </p:to>
                                    </p:set>
                                  </p:childTnLst>
                                </p:cTn>
                              </p:par>
                            </p:childTnLst>
                          </p:cTn>
                        </p:par>
                        <p:par>
                          <p:cTn id="509" fill="hold">
                            <p:stCondLst>
                              <p:cond delay="164500"/>
                            </p:stCondLst>
                            <p:childTnLst>
                              <p:par>
                                <p:cTn id="510" presetID="11" presetClass="entr" presetSubtype="0" fill="hold" grpId="0" nodeType="afterEffect">
                                  <p:stCondLst>
                                    <p:cond delay="0"/>
                                  </p:stCondLst>
                                  <p:childTnLst>
                                    <p:set>
                                      <p:cBhvr>
                                        <p:cTn id="511" dur="1000">
                                          <p:stCondLst>
                                            <p:cond delay="0"/>
                                          </p:stCondLst>
                                        </p:cTn>
                                        <p:tgtEl>
                                          <p:spTgt spid="258"/>
                                        </p:tgtEl>
                                        <p:attrNameLst>
                                          <p:attrName>style.visibility</p:attrName>
                                        </p:attrNameLst>
                                      </p:cBhvr>
                                      <p:to>
                                        <p:strVal val="visible"/>
                                      </p:to>
                                    </p:set>
                                  </p:childTnLst>
                                </p:cTn>
                              </p:par>
                            </p:childTnLst>
                          </p:cTn>
                        </p:par>
                        <p:par>
                          <p:cTn id="512" fill="hold">
                            <p:stCondLst>
                              <p:cond delay="165500"/>
                            </p:stCondLst>
                            <p:childTnLst>
                              <p:par>
                                <p:cTn id="513" presetID="11" presetClass="entr" presetSubtype="0" fill="hold" grpId="0" nodeType="afterEffect">
                                  <p:stCondLst>
                                    <p:cond delay="0"/>
                                  </p:stCondLst>
                                  <p:childTnLst>
                                    <p:set>
                                      <p:cBhvr>
                                        <p:cTn id="514" dur="1000">
                                          <p:stCondLst>
                                            <p:cond delay="0"/>
                                          </p:stCondLst>
                                        </p:cTn>
                                        <p:tgtEl>
                                          <p:spTgt spid="259"/>
                                        </p:tgtEl>
                                        <p:attrNameLst>
                                          <p:attrName>style.visibility</p:attrName>
                                        </p:attrNameLst>
                                      </p:cBhvr>
                                      <p:to>
                                        <p:strVal val="visible"/>
                                      </p:to>
                                    </p:set>
                                  </p:childTnLst>
                                </p:cTn>
                              </p:par>
                            </p:childTnLst>
                          </p:cTn>
                        </p:par>
                        <p:par>
                          <p:cTn id="515" fill="hold">
                            <p:stCondLst>
                              <p:cond delay="166500"/>
                            </p:stCondLst>
                            <p:childTnLst>
                              <p:par>
                                <p:cTn id="516" presetID="11" presetClass="entr" presetSubtype="0" fill="hold" grpId="0" nodeType="afterEffect">
                                  <p:stCondLst>
                                    <p:cond delay="0"/>
                                  </p:stCondLst>
                                  <p:childTnLst>
                                    <p:set>
                                      <p:cBhvr>
                                        <p:cTn id="517" dur="1000">
                                          <p:stCondLst>
                                            <p:cond delay="0"/>
                                          </p:stCondLst>
                                        </p:cTn>
                                        <p:tgtEl>
                                          <p:spTgt spid="260"/>
                                        </p:tgtEl>
                                        <p:attrNameLst>
                                          <p:attrName>style.visibility</p:attrName>
                                        </p:attrNameLst>
                                      </p:cBhvr>
                                      <p:to>
                                        <p:strVal val="visible"/>
                                      </p:to>
                                    </p:set>
                                  </p:childTnLst>
                                </p:cTn>
                              </p:par>
                            </p:childTnLst>
                          </p:cTn>
                        </p:par>
                        <p:par>
                          <p:cTn id="518" fill="hold">
                            <p:stCondLst>
                              <p:cond delay="167500"/>
                            </p:stCondLst>
                            <p:childTnLst>
                              <p:par>
                                <p:cTn id="519" presetID="11" presetClass="entr" presetSubtype="0" fill="hold" grpId="0" nodeType="afterEffect">
                                  <p:stCondLst>
                                    <p:cond delay="0"/>
                                  </p:stCondLst>
                                  <p:childTnLst>
                                    <p:set>
                                      <p:cBhvr>
                                        <p:cTn id="520" dur="1000">
                                          <p:stCondLst>
                                            <p:cond delay="0"/>
                                          </p:stCondLst>
                                        </p:cTn>
                                        <p:tgtEl>
                                          <p:spTgt spid="261"/>
                                        </p:tgtEl>
                                        <p:attrNameLst>
                                          <p:attrName>style.visibility</p:attrName>
                                        </p:attrNameLst>
                                      </p:cBhvr>
                                      <p:to>
                                        <p:strVal val="visible"/>
                                      </p:to>
                                    </p:set>
                                  </p:childTnLst>
                                </p:cTn>
                              </p:par>
                            </p:childTnLst>
                          </p:cTn>
                        </p:par>
                        <p:par>
                          <p:cTn id="521" fill="hold">
                            <p:stCondLst>
                              <p:cond delay="168500"/>
                            </p:stCondLst>
                            <p:childTnLst>
                              <p:par>
                                <p:cTn id="522" presetID="11" presetClass="entr" presetSubtype="0" fill="hold" grpId="0" nodeType="afterEffect">
                                  <p:stCondLst>
                                    <p:cond delay="0"/>
                                  </p:stCondLst>
                                  <p:childTnLst>
                                    <p:set>
                                      <p:cBhvr>
                                        <p:cTn id="523" dur="1000">
                                          <p:stCondLst>
                                            <p:cond delay="0"/>
                                          </p:stCondLst>
                                        </p:cTn>
                                        <p:tgtEl>
                                          <p:spTgt spid="262"/>
                                        </p:tgtEl>
                                        <p:attrNameLst>
                                          <p:attrName>style.visibility</p:attrName>
                                        </p:attrNameLst>
                                      </p:cBhvr>
                                      <p:to>
                                        <p:strVal val="visible"/>
                                      </p:to>
                                    </p:set>
                                  </p:childTnLst>
                                </p:cTn>
                              </p:par>
                            </p:childTnLst>
                          </p:cTn>
                        </p:par>
                        <p:par>
                          <p:cTn id="524" fill="hold">
                            <p:stCondLst>
                              <p:cond delay="169500"/>
                            </p:stCondLst>
                            <p:childTnLst>
                              <p:par>
                                <p:cTn id="525" presetID="11" presetClass="entr" presetSubtype="0" fill="hold" grpId="0" nodeType="afterEffect">
                                  <p:stCondLst>
                                    <p:cond delay="0"/>
                                  </p:stCondLst>
                                  <p:childTnLst>
                                    <p:set>
                                      <p:cBhvr>
                                        <p:cTn id="526" dur="1000">
                                          <p:stCondLst>
                                            <p:cond delay="0"/>
                                          </p:stCondLst>
                                        </p:cTn>
                                        <p:tgtEl>
                                          <p:spTgt spid="263"/>
                                        </p:tgtEl>
                                        <p:attrNameLst>
                                          <p:attrName>style.visibility</p:attrName>
                                        </p:attrNameLst>
                                      </p:cBhvr>
                                      <p:to>
                                        <p:strVal val="visible"/>
                                      </p:to>
                                    </p:set>
                                  </p:childTnLst>
                                </p:cTn>
                              </p:par>
                            </p:childTnLst>
                          </p:cTn>
                        </p:par>
                        <p:par>
                          <p:cTn id="527" fill="hold">
                            <p:stCondLst>
                              <p:cond delay="170500"/>
                            </p:stCondLst>
                            <p:childTnLst>
                              <p:par>
                                <p:cTn id="528" presetID="11" presetClass="entr" presetSubtype="0" fill="hold" grpId="0" nodeType="afterEffect">
                                  <p:stCondLst>
                                    <p:cond delay="0"/>
                                  </p:stCondLst>
                                  <p:childTnLst>
                                    <p:set>
                                      <p:cBhvr>
                                        <p:cTn id="529" dur="1000">
                                          <p:stCondLst>
                                            <p:cond delay="0"/>
                                          </p:stCondLst>
                                        </p:cTn>
                                        <p:tgtEl>
                                          <p:spTgt spid="264"/>
                                        </p:tgtEl>
                                        <p:attrNameLst>
                                          <p:attrName>style.visibility</p:attrName>
                                        </p:attrNameLst>
                                      </p:cBhvr>
                                      <p:to>
                                        <p:strVal val="visible"/>
                                      </p:to>
                                    </p:set>
                                  </p:childTnLst>
                                </p:cTn>
                              </p:par>
                            </p:childTnLst>
                          </p:cTn>
                        </p:par>
                        <p:par>
                          <p:cTn id="530" fill="hold">
                            <p:stCondLst>
                              <p:cond delay="171500"/>
                            </p:stCondLst>
                            <p:childTnLst>
                              <p:par>
                                <p:cTn id="531" presetID="11" presetClass="entr" presetSubtype="0" fill="hold" grpId="0" nodeType="afterEffect">
                                  <p:stCondLst>
                                    <p:cond delay="0"/>
                                  </p:stCondLst>
                                  <p:childTnLst>
                                    <p:set>
                                      <p:cBhvr>
                                        <p:cTn id="532" dur="1000">
                                          <p:stCondLst>
                                            <p:cond delay="0"/>
                                          </p:stCondLst>
                                        </p:cTn>
                                        <p:tgtEl>
                                          <p:spTgt spid="265"/>
                                        </p:tgtEl>
                                        <p:attrNameLst>
                                          <p:attrName>style.visibility</p:attrName>
                                        </p:attrNameLst>
                                      </p:cBhvr>
                                      <p:to>
                                        <p:strVal val="visible"/>
                                      </p:to>
                                    </p:set>
                                  </p:childTnLst>
                                </p:cTn>
                              </p:par>
                            </p:childTnLst>
                          </p:cTn>
                        </p:par>
                        <p:par>
                          <p:cTn id="533" fill="hold">
                            <p:stCondLst>
                              <p:cond delay="172500"/>
                            </p:stCondLst>
                            <p:childTnLst>
                              <p:par>
                                <p:cTn id="534" presetID="11" presetClass="entr" presetSubtype="0" fill="hold" grpId="0" nodeType="afterEffect">
                                  <p:stCondLst>
                                    <p:cond delay="0"/>
                                  </p:stCondLst>
                                  <p:childTnLst>
                                    <p:set>
                                      <p:cBhvr>
                                        <p:cTn id="535" dur="1000">
                                          <p:stCondLst>
                                            <p:cond delay="0"/>
                                          </p:stCondLst>
                                        </p:cTn>
                                        <p:tgtEl>
                                          <p:spTgt spid="266"/>
                                        </p:tgtEl>
                                        <p:attrNameLst>
                                          <p:attrName>style.visibility</p:attrName>
                                        </p:attrNameLst>
                                      </p:cBhvr>
                                      <p:to>
                                        <p:strVal val="visible"/>
                                      </p:to>
                                    </p:set>
                                  </p:childTnLst>
                                </p:cTn>
                              </p:par>
                            </p:childTnLst>
                          </p:cTn>
                        </p:par>
                        <p:par>
                          <p:cTn id="536" fill="hold">
                            <p:stCondLst>
                              <p:cond delay="173500"/>
                            </p:stCondLst>
                            <p:childTnLst>
                              <p:par>
                                <p:cTn id="537" presetID="11" presetClass="entr" presetSubtype="0" fill="hold" grpId="0" nodeType="afterEffect">
                                  <p:stCondLst>
                                    <p:cond delay="0"/>
                                  </p:stCondLst>
                                  <p:childTnLst>
                                    <p:set>
                                      <p:cBhvr>
                                        <p:cTn id="538" dur="1000">
                                          <p:stCondLst>
                                            <p:cond delay="0"/>
                                          </p:stCondLst>
                                        </p:cTn>
                                        <p:tgtEl>
                                          <p:spTgt spid="267"/>
                                        </p:tgtEl>
                                        <p:attrNameLst>
                                          <p:attrName>style.visibility</p:attrName>
                                        </p:attrNameLst>
                                      </p:cBhvr>
                                      <p:to>
                                        <p:strVal val="visible"/>
                                      </p:to>
                                    </p:set>
                                  </p:childTnLst>
                                </p:cTn>
                              </p:par>
                            </p:childTnLst>
                          </p:cTn>
                        </p:par>
                        <p:par>
                          <p:cTn id="539" fill="hold">
                            <p:stCondLst>
                              <p:cond delay="174500"/>
                            </p:stCondLst>
                            <p:childTnLst>
                              <p:par>
                                <p:cTn id="540" presetID="11" presetClass="entr" presetSubtype="0" fill="hold" grpId="0" nodeType="afterEffect">
                                  <p:stCondLst>
                                    <p:cond delay="0"/>
                                  </p:stCondLst>
                                  <p:childTnLst>
                                    <p:set>
                                      <p:cBhvr>
                                        <p:cTn id="541" dur="1000">
                                          <p:stCondLst>
                                            <p:cond delay="0"/>
                                          </p:stCondLst>
                                        </p:cTn>
                                        <p:tgtEl>
                                          <p:spTgt spid="268"/>
                                        </p:tgtEl>
                                        <p:attrNameLst>
                                          <p:attrName>style.visibility</p:attrName>
                                        </p:attrNameLst>
                                      </p:cBhvr>
                                      <p:to>
                                        <p:strVal val="visible"/>
                                      </p:to>
                                    </p:set>
                                  </p:childTnLst>
                                </p:cTn>
                              </p:par>
                            </p:childTnLst>
                          </p:cTn>
                        </p:par>
                        <p:par>
                          <p:cTn id="542" fill="hold">
                            <p:stCondLst>
                              <p:cond delay="175500"/>
                            </p:stCondLst>
                            <p:childTnLst>
                              <p:par>
                                <p:cTn id="543" presetID="11" presetClass="entr" presetSubtype="0" fill="hold" grpId="0" nodeType="afterEffect">
                                  <p:stCondLst>
                                    <p:cond delay="0"/>
                                  </p:stCondLst>
                                  <p:childTnLst>
                                    <p:set>
                                      <p:cBhvr>
                                        <p:cTn id="544" dur="1000">
                                          <p:stCondLst>
                                            <p:cond delay="0"/>
                                          </p:stCondLst>
                                        </p:cTn>
                                        <p:tgtEl>
                                          <p:spTgt spid="269"/>
                                        </p:tgtEl>
                                        <p:attrNameLst>
                                          <p:attrName>style.visibility</p:attrName>
                                        </p:attrNameLst>
                                      </p:cBhvr>
                                      <p:to>
                                        <p:strVal val="visible"/>
                                      </p:to>
                                    </p:set>
                                  </p:childTnLst>
                                </p:cTn>
                              </p:par>
                            </p:childTnLst>
                          </p:cTn>
                        </p:par>
                        <p:par>
                          <p:cTn id="545" fill="hold">
                            <p:stCondLst>
                              <p:cond delay="176500"/>
                            </p:stCondLst>
                            <p:childTnLst>
                              <p:par>
                                <p:cTn id="546" presetID="11" presetClass="entr" presetSubtype="0" fill="hold" grpId="0" nodeType="afterEffect">
                                  <p:stCondLst>
                                    <p:cond delay="0"/>
                                  </p:stCondLst>
                                  <p:childTnLst>
                                    <p:set>
                                      <p:cBhvr>
                                        <p:cTn id="547" dur="1000">
                                          <p:stCondLst>
                                            <p:cond delay="0"/>
                                          </p:stCondLst>
                                        </p:cTn>
                                        <p:tgtEl>
                                          <p:spTgt spid="270"/>
                                        </p:tgtEl>
                                        <p:attrNameLst>
                                          <p:attrName>style.visibility</p:attrName>
                                        </p:attrNameLst>
                                      </p:cBhvr>
                                      <p:to>
                                        <p:strVal val="visible"/>
                                      </p:to>
                                    </p:set>
                                  </p:childTnLst>
                                </p:cTn>
                              </p:par>
                            </p:childTnLst>
                          </p:cTn>
                        </p:par>
                        <p:par>
                          <p:cTn id="548" fill="hold">
                            <p:stCondLst>
                              <p:cond delay="177500"/>
                            </p:stCondLst>
                            <p:childTnLst>
                              <p:par>
                                <p:cTn id="549" presetID="11" presetClass="entr" presetSubtype="0" fill="hold" grpId="0" nodeType="afterEffect">
                                  <p:stCondLst>
                                    <p:cond delay="0"/>
                                  </p:stCondLst>
                                  <p:childTnLst>
                                    <p:set>
                                      <p:cBhvr>
                                        <p:cTn id="550" dur="1000">
                                          <p:stCondLst>
                                            <p:cond delay="0"/>
                                          </p:stCondLst>
                                        </p:cTn>
                                        <p:tgtEl>
                                          <p:spTgt spid="271"/>
                                        </p:tgtEl>
                                        <p:attrNameLst>
                                          <p:attrName>style.visibility</p:attrName>
                                        </p:attrNameLst>
                                      </p:cBhvr>
                                      <p:to>
                                        <p:strVal val="visible"/>
                                      </p:to>
                                    </p:set>
                                  </p:childTnLst>
                                </p:cTn>
                              </p:par>
                            </p:childTnLst>
                          </p:cTn>
                        </p:par>
                        <p:par>
                          <p:cTn id="551" fill="hold">
                            <p:stCondLst>
                              <p:cond delay="178500"/>
                            </p:stCondLst>
                            <p:childTnLst>
                              <p:par>
                                <p:cTn id="552" presetID="11" presetClass="entr" presetSubtype="0" fill="hold" grpId="0" nodeType="afterEffect">
                                  <p:stCondLst>
                                    <p:cond delay="0"/>
                                  </p:stCondLst>
                                  <p:childTnLst>
                                    <p:set>
                                      <p:cBhvr>
                                        <p:cTn id="553" dur="1000">
                                          <p:stCondLst>
                                            <p:cond delay="0"/>
                                          </p:stCondLst>
                                        </p:cTn>
                                        <p:tgtEl>
                                          <p:spTgt spid="272"/>
                                        </p:tgtEl>
                                        <p:attrNameLst>
                                          <p:attrName>style.visibility</p:attrName>
                                        </p:attrNameLst>
                                      </p:cBhvr>
                                      <p:to>
                                        <p:strVal val="visible"/>
                                      </p:to>
                                    </p:set>
                                  </p:childTnLst>
                                </p:cTn>
                              </p:par>
                            </p:childTnLst>
                          </p:cTn>
                        </p:par>
                        <p:par>
                          <p:cTn id="554" fill="hold">
                            <p:stCondLst>
                              <p:cond delay="179500"/>
                            </p:stCondLst>
                            <p:childTnLst>
                              <p:par>
                                <p:cTn id="555" presetID="11" presetClass="entr" presetSubtype="0" fill="hold" grpId="0" nodeType="afterEffect">
                                  <p:stCondLst>
                                    <p:cond delay="0"/>
                                  </p:stCondLst>
                                  <p:childTnLst>
                                    <p:set>
                                      <p:cBhvr>
                                        <p:cTn id="556" dur="1000">
                                          <p:stCondLst>
                                            <p:cond delay="0"/>
                                          </p:stCondLst>
                                        </p:cTn>
                                        <p:tgtEl>
                                          <p:spTgt spid="273"/>
                                        </p:tgtEl>
                                        <p:attrNameLst>
                                          <p:attrName>style.visibility</p:attrName>
                                        </p:attrNameLst>
                                      </p:cBhvr>
                                      <p:to>
                                        <p:strVal val="visible"/>
                                      </p:to>
                                    </p:set>
                                  </p:childTnLst>
                                </p:cTn>
                              </p:par>
                            </p:childTnLst>
                          </p:cTn>
                        </p:par>
                        <p:par>
                          <p:cTn id="557" fill="hold">
                            <p:stCondLst>
                              <p:cond delay="180500"/>
                            </p:stCondLst>
                            <p:childTnLst>
                              <p:par>
                                <p:cTn id="558" presetID="11" presetClass="entr" presetSubtype="0" fill="hold" grpId="0" nodeType="afterEffect">
                                  <p:stCondLst>
                                    <p:cond delay="0"/>
                                  </p:stCondLst>
                                  <p:childTnLst>
                                    <p:set>
                                      <p:cBhvr>
                                        <p:cTn id="559" dur="1000">
                                          <p:stCondLst>
                                            <p:cond delay="0"/>
                                          </p:stCondLst>
                                        </p:cTn>
                                        <p:tgtEl>
                                          <p:spTgt spid="274"/>
                                        </p:tgtEl>
                                        <p:attrNameLst>
                                          <p:attrName>style.visibility</p:attrName>
                                        </p:attrNameLst>
                                      </p:cBhvr>
                                      <p:to>
                                        <p:strVal val="visible"/>
                                      </p:to>
                                    </p:set>
                                  </p:childTnLst>
                                </p:cTn>
                              </p:par>
                            </p:childTnLst>
                          </p:cTn>
                        </p:par>
                        <p:par>
                          <p:cTn id="560" fill="hold">
                            <p:stCondLst>
                              <p:cond delay="181500"/>
                            </p:stCondLst>
                            <p:childTnLst>
                              <p:par>
                                <p:cTn id="561" presetID="11" presetClass="entr" presetSubtype="0" fill="hold" grpId="0" nodeType="afterEffect">
                                  <p:stCondLst>
                                    <p:cond delay="0"/>
                                  </p:stCondLst>
                                  <p:childTnLst>
                                    <p:set>
                                      <p:cBhvr>
                                        <p:cTn id="562" dur="1000">
                                          <p:stCondLst>
                                            <p:cond delay="0"/>
                                          </p:stCondLst>
                                        </p:cTn>
                                        <p:tgtEl>
                                          <p:spTgt spid="275"/>
                                        </p:tgtEl>
                                        <p:attrNameLst>
                                          <p:attrName>style.visibility</p:attrName>
                                        </p:attrNameLst>
                                      </p:cBhvr>
                                      <p:to>
                                        <p:strVal val="visible"/>
                                      </p:to>
                                    </p:set>
                                  </p:childTnLst>
                                </p:cTn>
                              </p:par>
                            </p:childTnLst>
                          </p:cTn>
                        </p:par>
                        <p:par>
                          <p:cTn id="563" fill="hold">
                            <p:stCondLst>
                              <p:cond delay="182500"/>
                            </p:stCondLst>
                            <p:childTnLst>
                              <p:par>
                                <p:cTn id="564" presetID="11" presetClass="entr" presetSubtype="0" fill="hold" grpId="0" nodeType="afterEffect">
                                  <p:stCondLst>
                                    <p:cond delay="0"/>
                                  </p:stCondLst>
                                  <p:childTnLst>
                                    <p:set>
                                      <p:cBhvr>
                                        <p:cTn id="565" dur="1000">
                                          <p:stCondLst>
                                            <p:cond delay="0"/>
                                          </p:stCondLst>
                                        </p:cTn>
                                        <p:tgtEl>
                                          <p:spTgt spid="276"/>
                                        </p:tgtEl>
                                        <p:attrNameLst>
                                          <p:attrName>style.visibility</p:attrName>
                                        </p:attrNameLst>
                                      </p:cBhvr>
                                      <p:to>
                                        <p:strVal val="visible"/>
                                      </p:to>
                                    </p:set>
                                  </p:childTnLst>
                                </p:cTn>
                              </p:par>
                            </p:childTnLst>
                          </p:cTn>
                        </p:par>
                        <p:par>
                          <p:cTn id="566" fill="hold">
                            <p:stCondLst>
                              <p:cond delay="183500"/>
                            </p:stCondLst>
                            <p:childTnLst>
                              <p:par>
                                <p:cTn id="567" presetID="11" presetClass="entr" presetSubtype="0" fill="hold" grpId="0" nodeType="afterEffect">
                                  <p:stCondLst>
                                    <p:cond delay="0"/>
                                  </p:stCondLst>
                                  <p:childTnLst>
                                    <p:set>
                                      <p:cBhvr>
                                        <p:cTn id="568" dur="1000">
                                          <p:stCondLst>
                                            <p:cond delay="0"/>
                                          </p:stCondLst>
                                        </p:cTn>
                                        <p:tgtEl>
                                          <p:spTgt spid="277"/>
                                        </p:tgtEl>
                                        <p:attrNameLst>
                                          <p:attrName>style.visibility</p:attrName>
                                        </p:attrNameLst>
                                      </p:cBhvr>
                                      <p:to>
                                        <p:strVal val="visible"/>
                                      </p:to>
                                    </p:set>
                                  </p:childTnLst>
                                </p:cTn>
                              </p:par>
                            </p:childTnLst>
                          </p:cTn>
                        </p:par>
                        <p:par>
                          <p:cTn id="569" fill="hold">
                            <p:stCondLst>
                              <p:cond delay="184500"/>
                            </p:stCondLst>
                            <p:childTnLst>
                              <p:par>
                                <p:cTn id="570" presetID="11" presetClass="entr" presetSubtype="0" fill="hold" grpId="0" nodeType="afterEffect">
                                  <p:stCondLst>
                                    <p:cond delay="0"/>
                                  </p:stCondLst>
                                  <p:childTnLst>
                                    <p:set>
                                      <p:cBhvr>
                                        <p:cTn id="571" dur="1000">
                                          <p:stCondLst>
                                            <p:cond delay="0"/>
                                          </p:stCondLst>
                                        </p:cTn>
                                        <p:tgtEl>
                                          <p:spTgt spid="278"/>
                                        </p:tgtEl>
                                        <p:attrNameLst>
                                          <p:attrName>style.visibility</p:attrName>
                                        </p:attrNameLst>
                                      </p:cBhvr>
                                      <p:to>
                                        <p:strVal val="visible"/>
                                      </p:to>
                                    </p:set>
                                  </p:childTnLst>
                                </p:cTn>
                              </p:par>
                            </p:childTnLst>
                          </p:cTn>
                        </p:par>
                        <p:par>
                          <p:cTn id="572" fill="hold">
                            <p:stCondLst>
                              <p:cond delay="185500"/>
                            </p:stCondLst>
                            <p:childTnLst>
                              <p:par>
                                <p:cTn id="573" presetID="11" presetClass="entr" presetSubtype="0" fill="hold" grpId="0" nodeType="afterEffect">
                                  <p:stCondLst>
                                    <p:cond delay="0"/>
                                  </p:stCondLst>
                                  <p:childTnLst>
                                    <p:set>
                                      <p:cBhvr>
                                        <p:cTn id="574" dur="1000">
                                          <p:stCondLst>
                                            <p:cond delay="0"/>
                                          </p:stCondLst>
                                        </p:cTn>
                                        <p:tgtEl>
                                          <p:spTgt spid="279"/>
                                        </p:tgtEl>
                                        <p:attrNameLst>
                                          <p:attrName>style.visibility</p:attrName>
                                        </p:attrNameLst>
                                      </p:cBhvr>
                                      <p:to>
                                        <p:strVal val="visible"/>
                                      </p:to>
                                    </p:set>
                                  </p:childTnLst>
                                </p:cTn>
                              </p:par>
                            </p:childTnLst>
                          </p:cTn>
                        </p:par>
                        <p:par>
                          <p:cTn id="575" fill="hold">
                            <p:stCondLst>
                              <p:cond delay="186500"/>
                            </p:stCondLst>
                            <p:childTnLst>
                              <p:par>
                                <p:cTn id="576" presetID="11" presetClass="entr" presetSubtype="0" fill="hold" grpId="0" nodeType="afterEffect">
                                  <p:stCondLst>
                                    <p:cond delay="0"/>
                                  </p:stCondLst>
                                  <p:childTnLst>
                                    <p:set>
                                      <p:cBhvr>
                                        <p:cTn id="577" dur="1000">
                                          <p:stCondLst>
                                            <p:cond delay="0"/>
                                          </p:stCondLst>
                                        </p:cTn>
                                        <p:tgtEl>
                                          <p:spTgt spid="280"/>
                                        </p:tgtEl>
                                        <p:attrNameLst>
                                          <p:attrName>style.visibility</p:attrName>
                                        </p:attrNameLst>
                                      </p:cBhvr>
                                      <p:to>
                                        <p:strVal val="visible"/>
                                      </p:to>
                                    </p:set>
                                  </p:childTnLst>
                                </p:cTn>
                              </p:par>
                            </p:childTnLst>
                          </p:cTn>
                        </p:par>
                        <p:par>
                          <p:cTn id="578" fill="hold">
                            <p:stCondLst>
                              <p:cond delay="187500"/>
                            </p:stCondLst>
                            <p:childTnLst>
                              <p:par>
                                <p:cTn id="579" presetID="11" presetClass="entr" presetSubtype="0" fill="hold" grpId="0" nodeType="afterEffect">
                                  <p:stCondLst>
                                    <p:cond delay="0"/>
                                  </p:stCondLst>
                                  <p:childTnLst>
                                    <p:set>
                                      <p:cBhvr>
                                        <p:cTn id="580" dur="1000">
                                          <p:stCondLst>
                                            <p:cond delay="0"/>
                                          </p:stCondLst>
                                        </p:cTn>
                                        <p:tgtEl>
                                          <p:spTgt spid="281"/>
                                        </p:tgtEl>
                                        <p:attrNameLst>
                                          <p:attrName>style.visibility</p:attrName>
                                        </p:attrNameLst>
                                      </p:cBhvr>
                                      <p:to>
                                        <p:strVal val="visible"/>
                                      </p:to>
                                    </p:set>
                                  </p:childTnLst>
                                </p:cTn>
                              </p:par>
                            </p:childTnLst>
                          </p:cTn>
                        </p:par>
                        <p:par>
                          <p:cTn id="581" fill="hold">
                            <p:stCondLst>
                              <p:cond delay="188500"/>
                            </p:stCondLst>
                            <p:childTnLst>
                              <p:par>
                                <p:cTn id="582" presetID="11" presetClass="entr" presetSubtype="0" fill="hold" grpId="0" nodeType="afterEffect">
                                  <p:stCondLst>
                                    <p:cond delay="0"/>
                                  </p:stCondLst>
                                  <p:childTnLst>
                                    <p:set>
                                      <p:cBhvr>
                                        <p:cTn id="583" dur="1000">
                                          <p:stCondLst>
                                            <p:cond delay="0"/>
                                          </p:stCondLst>
                                        </p:cTn>
                                        <p:tgtEl>
                                          <p:spTgt spid="282"/>
                                        </p:tgtEl>
                                        <p:attrNameLst>
                                          <p:attrName>style.visibility</p:attrName>
                                        </p:attrNameLst>
                                      </p:cBhvr>
                                      <p:to>
                                        <p:strVal val="visible"/>
                                      </p:to>
                                    </p:set>
                                  </p:childTnLst>
                                </p:cTn>
                              </p:par>
                            </p:childTnLst>
                          </p:cTn>
                        </p:par>
                        <p:par>
                          <p:cTn id="584" fill="hold">
                            <p:stCondLst>
                              <p:cond delay="189500"/>
                            </p:stCondLst>
                            <p:childTnLst>
                              <p:par>
                                <p:cTn id="585" presetID="11" presetClass="entr" presetSubtype="0" fill="hold" grpId="0" nodeType="afterEffect">
                                  <p:stCondLst>
                                    <p:cond delay="0"/>
                                  </p:stCondLst>
                                  <p:childTnLst>
                                    <p:set>
                                      <p:cBhvr>
                                        <p:cTn id="586" dur="1000">
                                          <p:stCondLst>
                                            <p:cond delay="0"/>
                                          </p:stCondLst>
                                        </p:cTn>
                                        <p:tgtEl>
                                          <p:spTgt spid="283"/>
                                        </p:tgtEl>
                                        <p:attrNameLst>
                                          <p:attrName>style.visibility</p:attrName>
                                        </p:attrNameLst>
                                      </p:cBhvr>
                                      <p:to>
                                        <p:strVal val="visible"/>
                                      </p:to>
                                    </p:set>
                                  </p:childTnLst>
                                </p:cTn>
                              </p:par>
                            </p:childTnLst>
                          </p:cTn>
                        </p:par>
                        <p:par>
                          <p:cTn id="587" fill="hold">
                            <p:stCondLst>
                              <p:cond delay="190500"/>
                            </p:stCondLst>
                            <p:childTnLst>
                              <p:par>
                                <p:cTn id="588" presetID="11" presetClass="entr" presetSubtype="0" fill="hold" grpId="0" nodeType="afterEffect">
                                  <p:stCondLst>
                                    <p:cond delay="0"/>
                                  </p:stCondLst>
                                  <p:childTnLst>
                                    <p:set>
                                      <p:cBhvr>
                                        <p:cTn id="589" dur="1000">
                                          <p:stCondLst>
                                            <p:cond delay="0"/>
                                          </p:stCondLst>
                                        </p:cTn>
                                        <p:tgtEl>
                                          <p:spTgt spid="284"/>
                                        </p:tgtEl>
                                        <p:attrNameLst>
                                          <p:attrName>style.visibility</p:attrName>
                                        </p:attrNameLst>
                                      </p:cBhvr>
                                      <p:to>
                                        <p:strVal val="visible"/>
                                      </p:to>
                                    </p:set>
                                  </p:childTnLst>
                                </p:cTn>
                              </p:par>
                            </p:childTnLst>
                          </p:cTn>
                        </p:par>
                        <p:par>
                          <p:cTn id="590" fill="hold">
                            <p:stCondLst>
                              <p:cond delay="191500"/>
                            </p:stCondLst>
                            <p:childTnLst>
                              <p:par>
                                <p:cTn id="591" presetID="11" presetClass="entr" presetSubtype="0" fill="hold" grpId="0" nodeType="afterEffect">
                                  <p:stCondLst>
                                    <p:cond delay="0"/>
                                  </p:stCondLst>
                                  <p:childTnLst>
                                    <p:set>
                                      <p:cBhvr>
                                        <p:cTn id="592" dur="1000">
                                          <p:stCondLst>
                                            <p:cond delay="0"/>
                                          </p:stCondLst>
                                        </p:cTn>
                                        <p:tgtEl>
                                          <p:spTgt spid="285"/>
                                        </p:tgtEl>
                                        <p:attrNameLst>
                                          <p:attrName>style.visibility</p:attrName>
                                        </p:attrNameLst>
                                      </p:cBhvr>
                                      <p:to>
                                        <p:strVal val="visible"/>
                                      </p:to>
                                    </p:set>
                                  </p:childTnLst>
                                </p:cTn>
                              </p:par>
                            </p:childTnLst>
                          </p:cTn>
                        </p:par>
                        <p:par>
                          <p:cTn id="593" fill="hold">
                            <p:stCondLst>
                              <p:cond delay="192500"/>
                            </p:stCondLst>
                            <p:childTnLst>
                              <p:par>
                                <p:cTn id="594" presetID="11" presetClass="entr" presetSubtype="0" fill="hold" grpId="0" nodeType="afterEffect">
                                  <p:stCondLst>
                                    <p:cond delay="0"/>
                                  </p:stCondLst>
                                  <p:childTnLst>
                                    <p:set>
                                      <p:cBhvr>
                                        <p:cTn id="595" dur="1000">
                                          <p:stCondLst>
                                            <p:cond delay="0"/>
                                          </p:stCondLst>
                                        </p:cTn>
                                        <p:tgtEl>
                                          <p:spTgt spid="286"/>
                                        </p:tgtEl>
                                        <p:attrNameLst>
                                          <p:attrName>style.visibility</p:attrName>
                                        </p:attrNameLst>
                                      </p:cBhvr>
                                      <p:to>
                                        <p:strVal val="visible"/>
                                      </p:to>
                                    </p:set>
                                  </p:childTnLst>
                                </p:cTn>
                              </p:par>
                            </p:childTnLst>
                          </p:cTn>
                        </p:par>
                        <p:par>
                          <p:cTn id="596" fill="hold">
                            <p:stCondLst>
                              <p:cond delay="193500"/>
                            </p:stCondLst>
                            <p:childTnLst>
                              <p:par>
                                <p:cTn id="597" presetID="11" presetClass="entr" presetSubtype="0" fill="hold" grpId="0" nodeType="afterEffect">
                                  <p:stCondLst>
                                    <p:cond delay="0"/>
                                  </p:stCondLst>
                                  <p:childTnLst>
                                    <p:set>
                                      <p:cBhvr>
                                        <p:cTn id="598" dur="1000">
                                          <p:stCondLst>
                                            <p:cond delay="0"/>
                                          </p:stCondLst>
                                        </p:cTn>
                                        <p:tgtEl>
                                          <p:spTgt spid="287"/>
                                        </p:tgtEl>
                                        <p:attrNameLst>
                                          <p:attrName>style.visibility</p:attrName>
                                        </p:attrNameLst>
                                      </p:cBhvr>
                                      <p:to>
                                        <p:strVal val="visible"/>
                                      </p:to>
                                    </p:set>
                                  </p:childTnLst>
                                </p:cTn>
                              </p:par>
                            </p:childTnLst>
                          </p:cTn>
                        </p:par>
                        <p:par>
                          <p:cTn id="599" fill="hold">
                            <p:stCondLst>
                              <p:cond delay="194500"/>
                            </p:stCondLst>
                            <p:childTnLst>
                              <p:par>
                                <p:cTn id="600" presetID="11" presetClass="entr" presetSubtype="0" fill="hold" grpId="0" nodeType="afterEffect">
                                  <p:stCondLst>
                                    <p:cond delay="0"/>
                                  </p:stCondLst>
                                  <p:childTnLst>
                                    <p:set>
                                      <p:cBhvr>
                                        <p:cTn id="601" dur="1000">
                                          <p:stCondLst>
                                            <p:cond delay="0"/>
                                          </p:stCondLst>
                                        </p:cTn>
                                        <p:tgtEl>
                                          <p:spTgt spid="288"/>
                                        </p:tgtEl>
                                        <p:attrNameLst>
                                          <p:attrName>style.visibility</p:attrName>
                                        </p:attrNameLst>
                                      </p:cBhvr>
                                      <p:to>
                                        <p:strVal val="visible"/>
                                      </p:to>
                                    </p:set>
                                  </p:childTnLst>
                                </p:cTn>
                              </p:par>
                            </p:childTnLst>
                          </p:cTn>
                        </p:par>
                        <p:par>
                          <p:cTn id="602" fill="hold">
                            <p:stCondLst>
                              <p:cond delay="195500"/>
                            </p:stCondLst>
                            <p:childTnLst>
                              <p:par>
                                <p:cTn id="603" presetID="11" presetClass="entr" presetSubtype="0" fill="hold" grpId="0" nodeType="afterEffect">
                                  <p:stCondLst>
                                    <p:cond delay="0"/>
                                  </p:stCondLst>
                                  <p:childTnLst>
                                    <p:set>
                                      <p:cBhvr>
                                        <p:cTn id="604" dur="1000">
                                          <p:stCondLst>
                                            <p:cond delay="0"/>
                                          </p:stCondLst>
                                        </p:cTn>
                                        <p:tgtEl>
                                          <p:spTgt spid="289"/>
                                        </p:tgtEl>
                                        <p:attrNameLst>
                                          <p:attrName>style.visibility</p:attrName>
                                        </p:attrNameLst>
                                      </p:cBhvr>
                                      <p:to>
                                        <p:strVal val="visible"/>
                                      </p:to>
                                    </p:set>
                                  </p:childTnLst>
                                </p:cTn>
                              </p:par>
                            </p:childTnLst>
                          </p:cTn>
                        </p:par>
                        <p:par>
                          <p:cTn id="605" fill="hold">
                            <p:stCondLst>
                              <p:cond delay="196500"/>
                            </p:stCondLst>
                            <p:childTnLst>
                              <p:par>
                                <p:cTn id="606" presetID="11" presetClass="entr" presetSubtype="0" fill="hold" grpId="0" nodeType="afterEffect">
                                  <p:stCondLst>
                                    <p:cond delay="0"/>
                                  </p:stCondLst>
                                  <p:childTnLst>
                                    <p:set>
                                      <p:cBhvr>
                                        <p:cTn id="607" dur="1000">
                                          <p:stCondLst>
                                            <p:cond delay="0"/>
                                          </p:stCondLst>
                                        </p:cTn>
                                        <p:tgtEl>
                                          <p:spTgt spid="290"/>
                                        </p:tgtEl>
                                        <p:attrNameLst>
                                          <p:attrName>style.visibility</p:attrName>
                                        </p:attrNameLst>
                                      </p:cBhvr>
                                      <p:to>
                                        <p:strVal val="visible"/>
                                      </p:to>
                                    </p:set>
                                  </p:childTnLst>
                                </p:cTn>
                              </p:par>
                            </p:childTnLst>
                          </p:cTn>
                        </p:par>
                        <p:par>
                          <p:cTn id="608" fill="hold">
                            <p:stCondLst>
                              <p:cond delay="197500"/>
                            </p:stCondLst>
                            <p:childTnLst>
                              <p:par>
                                <p:cTn id="609" presetID="11" presetClass="entr" presetSubtype="0" fill="hold" grpId="0" nodeType="afterEffect">
                                  <p:stCondLst>
                                    <p:cond delay="0"/>
                                  </p:stCondLst>
                                  <p:childTnLst>
                                    <p:set>
                                      <p:cBhvr>
                                        <p:cTn id="610" dur="1000">
                                          <p:stCondLst>
                                            <p:cond delay="0"/>
                                          </p:stCondLst>
                                        </p:cTn>
                                        <p:tgtEl>
                                          <p:spTgt spid="291"/>
                                        </p:tgtEl>
                                        <p:attrNameLst>
                                          <p:attrName>style.visibility</p:attrName>
                                        </p:attrNameLst>
                                      </p:cBhvr>
                                      <p:to>
                                        <p:strVal val="visible"/>
                                      </p:to>
                                    </p:set>
                                  </p:childTnLst>
                                </p:cTn>
                              </p:par>
                            </p:childTnLst>
                          </p:cTn>
                        </p:par>
                        <p:par>
                          <p:cTn id="611" fill="hold">
                            <p:stCondLst>
                              <p:cond delay="198500"/>
                            </p:stCondLst>
                            <p:childTnLst>
                              <p:par>
                                <p:cTn id="612" presetID="11" presetClass="entr" presetSubtype="0" fill="hold" grpId="0" nodeType="afterEffect">
                                  <p:stCondLst>
                                    <p:cond delay="0"/>
                                  </p:stCondLst>
                                  <p:childTnLst>
                                    <p:set>
                                      <p:cBhvr>
                                        <p:cTn id="613" dur="1000">
                                          <p:stCondLst>
                                            <p:cond delay="0"/>
                                          </p:stCondLst>
                                        </p:cTn>
                                        <p:tgtEl>
                                          <p:spTgt spid="292"/>
                                        </p:tgtEl>
                                        <p:attrNameLst>
                                          <p:attrName>style.visibility</p:attrName>
                                        </p:attrNameLst>
                                      </p:cBhvr>
                                      <p:to>
                                        <p:strVal val="visible"/>
                                      </p:to>
                                    </p:set>
                                  </p:childTnLst>
                                </p:cTn>
                              </p:par>
                            </p:childTnLst>
                          </p:cTn>
                        </p:par>
                        <p:par>
                          <p:cTn id="614" fill="hold">
                            <p:stCondLst>
                              <p:cond delay="199500"/>
                            </p:stCondLst>
                            <p:childTnLst>
                              <p:par>
                                <p:cTn id="615" presetID="11" presetClass="entr" presetSubtype="0" fill="hold" grpId="0" nodeType="afterEffect">
                                  <p:stCondLst>
                                    <p:cond delay="0"/>
                                  </p:stCondLst>
                                  <p:childTnLst>
                                    <p:set>
                                      <p:cBhvr>
                                        <p:cTn id="616" dur="1000">
                                          <p:stCondLst>
                                            <p:cond delay="0"/>
                                          </p:stCondLst>
                                        </p:cTn>
                                        <p:tgtEl>
                                          <p:spTgt spid="293"/>
                                        </p:tgtEl>
                                        <p:attrNameLst>
                                          <p:attrName>style.visibility</p:attrName>
                                        </p:attrNameLst>
                                      </p:cBhvr>
                                      <p:to>
                                        <p:strVal val="visible"/>
                                      </p:to>
                                    </p:set>
                                  </p:childTnLst>
                                </p:cTn>
                              </p:par>
                            </p:childTnLst>
                          </p:cTn>
                        </p:par>
                        <p:par>
                          <p:cTn id="617" fill="hold">
                            <p:stCondLst>
                              <p:cond delay="200500"/>
                            </p:stCondLst>
                            <p:childTnLst>
                              <p:par>
                                <p:cTn id="618" presetID="11" presetClass="entr" presetSubtype="0" fill="hold" grpId="0" nodeType="afterEffect">
                                  <p:stCondLst>
                                    <p:cond delay="0"/>
                                  </p:stCondLst>
                                  <p:childTnLst>
                                    <p:set>
                                      <p:cBhvr>
                                        <p:cTn id="619" dur="1000">
                                          <p:stCondLst>
                                            <p:cond delay="0"/>
                                          </p:stCondLst>
                                        </p:cTn>
                                        <p:tgtEl>
                                          <p:spTgt spid="294"/>
                                        </p:tgtEl>
                                        <p:attrNameLst>
                                          <p:attrName>style.visibility</p:attrName>
                                        </p:attrNameLst>
                                      </p:cBhvr>
                                      <p:to>
                                        <p:strVal val="visible"/>
                                      </p:to>
                                    </p:set>
                                  </p:childTnLst>
                                </p:cTn>
                              </p:par>
                            </p:childTnLst>
                          </p:cTn>
                        </p:par>
                        <p:par>
                          <p:cTn id="620" fill="hold">
                            <p:stCondLst>
                              <p:cond delay="201500"/>
                            </p:stCondLst>
                            <p:childTnLst>
                              <p:par>
                                <p:cTn id="621" presetID="11" presetClass="entr" presetSubtype="0" fill="hold" grpId="0" nodeType="afterEffect">
                                  <p:stCondLst>
                                    <p:cond delay="0"/>
                                  </p:stCondLst>
                                  <p:childTnLst>
                                    <p:set>
                                      <p:cBhvr>
                                        <p:cTn id="622" dur="1000">
                                          <p:stCondLst>
                                            <p:cond delay="0"/>
                                          </p:stCondLst>
                                        </p:cTn>
                                        <p:tgtEl>
                                          <p:spTgt spid="295"/>
                                        </p:tgtEl>
                                        <p:attrNameLst>
                                          <p:attrName>style.visibility</p:attrName>
                                        </p:attrNameLst>
                                      </p:cBhvr>
                                      <p:to>
                                        <p:strVal val="visible"/>
                                      </p:to>
                                    </p:set>
                                  </p:childTnLst>
                                </p:cTn>
                              </p:par>
                            </p:childTnLst>
                          </p:cTn>
                        </p:par>
                        <p:par>
                          <p:cTn id="623" fill="hold">
                            <p:stCondLst>
                              <p:cond delay="202500"/>
                            </p:stCondLst>
                            <p:childTnLst>
                              <p:par>
                                <p:cTn id="624" presetID="11" presetClass="entr" presetSubtype="0" fill="hold" grpId="0" nodeType="afterEffect">
                                  <p:stCondLst>
                                    <p:cond delay="0"/>
                                  </p:stCondLst>
                                  <p:childTnLst>
                                    <p:set>
                                      <p:cBhvr>
                                        <p:cTn id="625" dur="1000">
                                          <p:stCondLst>
                                            <p:cond delay="0"/>
                                          </p:stCondLst>
                                        </p:cTn>
                                        <p:tgtEl>
                                          <p:spTgt spid="296"/>
                                        </p:tgtEl>
                                        <p:attrNameLst>
                                          <p:attrName>style.visibility</p:attrName>
                                        </p:attrNameLst>
                                      </p:cBhvr>
                                      <p:to>
                                        <p:strVal val="visible"/>
                                      </p:to>
                                    </p:set>
                                  </p:childTnLst>
                                </p:cTn>
                              </p:par>
                            </p:childTnLst>
                          </p:cTn>
                        </p:par>
                        <p:par>
                          <p:cTn id="626" fill="hold">
                            <p:stCondLst>
                              <p:cond delay="203500"/>
                            </p:stCondLst>
                            <p:childTnLst>
                              <p:par>
                                <p:cTn id="627" presetID="11" presetClass="entr" presetSubtype="0" fill="hold" grpId="0" nodeType="afterEffect">
                                  <p:stCondLst>
                                    <p:cond delay="0"/>
                                  </p:stCondLst>
                                  <p:childTnLst>
                                    <p:set>
                                      <p:cBhvr>
                                        <p:cTn id="628" dur="1000">
                                          <p:stCondLst>
                                            <p:cond delay="0"/>
                                          </p:stCondLst>
                                        </p:cTn>
                                        <p:tgtEl>
                                          <p:spTgt spid="297"/>
                                        </p:tgtEl>
                                        <p:attrNameLst>
                                          <p:attrName>style.visibility</p:attrName>
                                        </p:attrNameLst>
                                      </p:cBhvr>
                                      <p:to>
                                        <p:strVal val="visible"/>
                                      </p:to>
                                    </p:set>
                                  </p:childTnLst>
                                </p:cTn>
                              </p:par>
                            </p:childTnLst>
                          </p:cTn>
                        </p:par>
                        <p:par>
                          <p:cTn id="629" fill="hold">
                            <p:stCondLst>
                              <p:cond delay="204500"/>
                            </p:stCondLst>
                            <p:childTnLst>
                              <p:par>
                                <p:cTn id="630" presetID="11" presetClass="entr" presetSubtype="0" fill="hold" grpId="0" nodeType="afterEffect">
                                  <p:stCondLst>
                                    <p:cond delay="0"/>
                                  </p:stCondLst>
                                  <p:childTnLst>
                                    <p:set>
                                      <p:cBhvr>
                                        <p:cTn id="631" dur="1000">
                                          <p:stCondLst>
                                            <p:cond delay="0"/>
                                          </p:stCondLst>
                                        </p:cTn>
                                        <p:tgtEl>
                                          <p:spTgt spid="298"/>
                                        </p:tgtEl>
                                        <p:attrNameLst>
                                          <p:attrName>style.visibility</p:attrName>
                                        </p:attrNameLst>
                                      </p:cBhvr>
                                      <p:to>
                                        <p:strVal val="visible"/>
                                      </p:to>
                                    </p:set>
                                  </p:childTnLst>
                                </p:cTn>
                              </p:par>
                            </p:childTnLst>
                          </p:cTn>
                        </p:par>
                        <p:par>
                          <p:cTn id="632" fill="hold">
                            <p:stCondLst>
                              <p:cond delay="205500"/>
                            </p:stCondLst>
                            <p:childTnLst>
                              <p:par>
                                <p:cTn id="633" presetID="11" presetClass="entr" presetSubtype="0" fill="hold" grpId="0" nodeType="afterEffect">
                                  <p:stCondLst>
                                    <p:cond delay="0"/>
                                  </p:stCondLst>
                                  <p:childTnLst>
                                    <p:set>
                                      <p:cBhvr>
                                        <p:cTn id="634" dur="1000">
                                          <p:stCondLst>
                                            <p:cond delay="0"/>
                                          </p:stCondLst>
                                        </p:cTn>
                                        <p:tgtEl>
                                          <p:spTgt spid="299"/>
                                        </p:tgtEl>
                                        <p:attrNameLst>
                                          <p:attrName>style.visibility</p:attrName>
                                        </p:attrNameLst>
                                      </p:cBhvr>
                                      <p:to>
                                        <p:strVal val="visible"/>
                                      </p:to>
                                    </p:set>
                                  </p:childTnLst>
                                </p:cTn>
                              </p:par>
                            </p:childTnLst>
                          </p:cTn>
                        </p:par>
                        <p:par>
                          <p:cTn id="635" fill="hold">
                            <p:stCondLst>
                              <p:cond delay="206500"/>
                            </p:stCondLst>
                            <p:childTnLst>
                              <p:par>
                                <p:cTn id="636" presetID="11" presetClass="entr" presetSubtype="0" fill="hold" grpId="0" nodeType="afterEffect">
                                  <p:stCondLst>
                                    <p:cond delay="0"/>
                                  </p:stCondLst>
                                  <p:childTnLst>
                                    <p:set>
                                      <p:cBhvr>
                                        <p:cTn id="637" dur="1000">
                                          <p:stCondLst>
                                            <p:cond delay="0"/>
                                          </p:stCondLst>
                                        </p:cTn>
                                        <p:tgtEl>
                                          <p:spTgt spid="300"/>
                                        </p:tgtEl>
                                        <p:attrNameLst>
                                          <p:attrName>style.visibility</p:attrName>
                                        </p:attrNameLst>
                                      </p:cBhvr>
                                      <p:to>
                                        <p:strVal val="visible"/>
                                      </p:to>
                                    </p:set>
                                  </p:childTnLst>
                                </p:cTn>
                              </p:par>
                            </p:childTnLst>
                          </p:cTn>
                        </p:par>
                        <p:par>
                          <p:cTn id="638" fill="hold">
                            <p:stCondLst>
                              <p:cond delay="207500"/>
                            </p:stCondLst>
                            <p:childTnLst>
                              <p:par>
                                <p:cTn id="639" presetID="11" presetClass="entr" presetSubtype="0" fill="hold" grpId="0" nodeType="afterEffect">
                                  <p:stCondLst>
                                    <p:cond delay="0"/>
                                  </p:stCondLst>
                                  <p:childTnLst>
                                    <p:set>
                                      <p:cBhvr>
                                        <p:cTn id="640" dur="1000">
                                          <p:stCondLst>
                                            <p:cond delay="0"/>
                                          </p:stCondLst>
                                        </p:cTn>
                                        <p:tgtEl>
                                          <p:spTgt spid="301"/>
                                        </p:tgtEl>
                                        <p:attrNameLst>
                                          <p:attrName>style.visibility</p:attrName>
                                        </p:attrNameLst>
                                      </p:cBhvr>
                                      <p:to>
                                        <p:strVal val="visible"/>
                                      </p:to>
                                    </p:set>
                                  </p:childTnLst>
                                </p:cTn>
                              </p:par>
                            </p:childTnLst>
                          </p:cTn>
                        </p:par>
                        <p:par>
                          <p:cTn id="641" fill="hold">
                            <p:stCondLst>
                              <p:cond delay="208500"/>
                            </p:stCondLst>
                            <p:childTnLst>
                              <p:par>
                                <p:cTn id="642" presetID="11" presetClass="entr" presetSubtype="0" fill="hold" grpId="0" nodeType="afterEffect">
                                  <p:stCondLst>
                                    <p:cond delay="0"/>
                                  </p:stCondLst>
                                  <p:childTnLst>
                                    <p:set>
                                      <p:cBhvr>
                                        <p:cTn id="643" dur="1000">
                                          <p:stCondLst>
                                            <p:cond delay="0"/>
                                          </p:stCondLst>
                                        </p:cTn>
                                        <p:tgtEl>
                                          <p:spTgt spid="302"/>
                                        </p:tgtEl>
                                        <p:attrNameLst>
                                          <p:attrName>style.visibility</p:attrName>
                                        </p:attrNameLst>
                                      </p:cBhvr>
                                      <p:to>
                                        <p:strVal val="visible"/>
                                      </p:to>
                                    </p:set>
                                  </p:childTnLst>
                                </p:cTn>
                              </p:par>
                            </p:childTnLst>
                          </p:cTn>
                        </p:par>
                        <p:par>
                          <p:cTn id="644" fill="hold">
                            <p:stCondLst>
                              <p:cond delay="209500"/>
                            </p:stCondLst>
                            <p:childTnLst>
                              <p:par>
                                <p:cTn id="645" presetID="11" presetClass="entr" presetSubtype="0" fill="hold" grpId="0" nodeType="afterEffect">
                                  <p:stCondLst>
                                    <p:cond delay="0"/>
                                  </p:stCondLst>
                                  <p:childTnLst>
                                    <p:set>
                                      <p:cBhvr>
                                        <p:cTn id="646" dur="1000">
                                          <p:stCondLst>
                                            <p:cond delay="0"/>
                                          </p:stCondLst>
                                        </p:cTn>
                                        <p:tgtEl>
                                          <p:spTgt spid="303"/>
                                        </p:tgtEl>
                                        <p:attrNameLst>
                                          <p:attrName>style.visibility</p:attrName>
                                        </p:attrNameLst>
                                      </p:cBhvr>
                                      <p:to>
                                        <p:strVal val="visible"/>
                                      </p:to>
                                    </p:set>
                                  </p:childTnLst>
                                </p:cTn>
                              </p:par>
                            </p:childTnLst>
                          </p:cTn>
                        </p:par>
                        <p:par>
                          <p:cTn id="647" fill="hold">
                            <p:stCondLst>
                              <p:cond delay="210500"/>
                            </p:stCondLst>
                            <p:childTnLst>
                              <p:par>
                                <p:cTn id="648" presetID="11" presetClass="entr" presetSubtype="0" fill="hold" grpId="0" nodeType="afterEffect">
                                  <p:stCondLst>
                                    <p:cond delay="0"/>
                                  </p:stCondLst>
                                  <p:childTnLst>
                                    <p:set>
                                      <p:cBhvr>
                                        <p:cTn id="649" dur="1000">
                                          <p:stCondLst>
                                            <p:cond delay="0"/>
                                          </p:stCondLst>
                                        </p:cTn>
                                        <p:tgtEl>
                                          <p:spTgt spid="304"/>
                                        </p:tgtEl>
                                        <p:attrNameLst>
                                          <p:attrName>style.visibility</p:attrName>
                                        </p:attrNameLst>
                                      </p:cBhvr>
                                      <p:to>
                                        <p:strVal val="visible"/>
                                      </p:to>
                                    </p:set>
                                  </p:childTnLst>
                                </p:cTn>
                              </p:par>
                            </p:childTnLst>
                          </p:cTn>
                        </p:par>
                        <p:par>
                          <p:cTn id="650" fill="hold">
                            <p:stCondLst>
                              <p:cond delay="211500"/>
                            </p:stCondLst>
                            <p:childTnLst>
                              <p:par>
                                <p:cTn id="651" presetID="11" presetClass="entr" presetSubtype="0" fill="hold" grpId="0" nodeType="afterEffect">
                                  <p:stCondLst>
                                    <p:cond delay="0"/>
                                  </p:stCondLst>
                                  <p:childTnLst>
                                    <p:set>
                                      <p:cBhvr>
                                        <p:cTn id="652" dur="1000">
                                          <p:stCondLst>
                                            <p:cond delay="0"/>
                                          </p:stCondLst>
                                        </p:cTn>
                                        <p:tgtEl>
                                          <p:spTgt spid="305"/>
                                        </p:tgtEl>
                                        <p:attrNameLst>
                                          <p:attrName>style.visibility</p:attrName>
                                        </p:attrNameLst>
                                      </p:cBhvr>
                                      <p:to>
                                        <p:strVal val="visible"/>
                                      </p:to>
                                    </p:set>
                                  </p:childTnLst>
                                </p:cTn>
                              </p:par>
                            </p:childTnLst>
                          </p:cTn>
                        </p:par>
                        <p:par>
                          <p:cTn id="653" fill="hold">
                            <p:stCondLst>
                              <p:cond delay="212500"/>
                            </p:stCondLst>
                            <p:childTnLst>
                              <p:par>
                                <p:cTn id="654" presetID="11" presetClass="entr" presetSubtype="0" fill="hold" grpId="0" nodeType="afterEffect">
                                  <p:stCondLst>
                                    <p:cond delay="0"/>
                                  </p:stCondLst>
                                  <p:childTnLst>
                                    <p:set>
                                      <p:cBhvr>
                                        <p:cTn id="655" dur="1000">
                                          <p:stCondLst>
                                            <p:cond delay="0"/>
                                          </p:stCondLst>
                                        </p:cTn>
                                        <p:tgtEl>
                                          <p:spTgt spid="306"/>
                                        </p:tgtEl>
                                        <p:attrNameLst>
                                          <p:attrName>style.visibility</p:attrName>
                                        </p:attrNameLst>
                                      </p:cBhvr>
                                      <p:to>
                                        <p:strVal val="visible"/>
                                      </p:to>
                                    </p:set>
                                  </p:childTnLst>
                                </p:cTn>
                              </p:par>
                            </p:childTnLst>
                          </p:cTn>
                        </p:par>
                        <p:par>
                          <p:cTn id="656" fill="hold">
                            <p:stCondLst>
                              <p:cond delay="213500"/>
                            </p:stCondLst>
                            <p:childTnLst>
                              <p:par>
                                <p:cTn id="657" presetID="11" presetClass="entr" presetSubtype="0" fill="hold" grpId="0" nodeType="afterEffect">
                                  <p:stCondLst>
                                    <p:cond delay="0"/>
                                  </p:stCondLst>
                                  <p:childTnLst>
                                    <p:set>
                                      <p:cBhvr>
                                        <p:cTn id="658" dur="1000">
                                          <p:stCondLst>
                                            <p:cond delay="0"/>
                                          </p:stCondLst>
                                        </p:cTn>
                                        <p:tgtEl>
                                          <p:spTgt spid="307"/>
                                        </p:tgtEl>
                                        <p:attrNameLst>
                                          <p:attrName>style.visibility</p:attrName>
                                        </p:attrNameLst>
                                      </p:cBhvr>
                                      <p:to>
                                        <p:strVal val="visible"/>
                                      </p:to>
                                    </p:set>
                                  </p:childTnLst>
                                </p:cTn>
                              </p:par>
                            </p:childTnLst>
                          </p:cTn>
                        </p:par>
                        <p:par>
                          <p:cTn id="659" fill="hold">
                            <p:stCondLst>
                              <p:cond delay="214500"/>
                            </p:stCondLst>
                            <p:childTnLst>
                              <p:par>
                                <p:cTn id="660" presetID="11" presetClass="entr" presetSubtype="0" fill="hold" grpId="0" nodeType="afterEffect">
                                  <p:stCondLst>
                                    <p:cond delay="0"/>
                                  </p:stCondLst>
                                  <p:childTnLst>
                                    <p:set>
                                      <p:cBhvr>
                                        <p:cTn id="661" dur="1000">
                                          <p:stCondLst>
                                            <p:cond delay="0"/>
                                          </p:stCondLst>
                                        </p:cTn>
                                        <p:tgtEl>
                                          <p:spTgt spid="308"/>
                                        </p:tgtEl>
                                        <p:attrNameLst>
                                          <p:attrName>style.visibility</p:attrName>
                                        </p:attrNameLst>
                                      </p:cBhvr>
                                      <p:to>
                                        <p:strVal val="visible"/>
                                      </p:to>
                                    </p:set>
                                  </p:childTnLst>
                                </p:cTn>
                              </p:par>
                            </p:childTnLst>
                          </p:cTn>
                        </p:par>
                        <p:par>
                          <p:cTn id="662" fill="hold">
                            <p:stCondLst>
                              <p:cond delay="215500"/>
                            </p:stCondLst>
                            <p:childTnLst>
                              <p:par>
                                <p:cTn id="663" presetID="11" presetClass="entr" presetSubtype="0" fill="hold" grpId="0" nodeType="afterEffect">
                                  <p:stCondLst>
                                    <p:cond delay="0"/>
                                  </p:stCondLst>
                                  <p:childTnLst>
                                    <p:set>
                                      <p:cBhvr>
                                        <p:cTn id="664" dur="1000">
                                          <p:stCondLst>
                                            <p:cond delay="0"/>
                                          </p:stCondLst>
                                        </p:cTn>
                                        <p:tgtEl>
                                          <p:spTgt spid="309"/>
                                        </p:tgtEl>
                                        <p:attrNameLst>
                                          <p:attrName>style.visibility</p:attrName>
                                        </p:attrNameLst>
                                      </p:cBhvr>
                                      <p:to>
                                        <p:strVal val="visible"/>
                                      </p:to>
                                    </p:set>
                                  </p:childTnLst>
                                </p:cTn>
                              </p:par>
                            </p:childTnLst>
                          </p:cTn>
                        </p:par>
                        <p:par>
                          <p:cTn id="665" fill="hold">
                            <p:stCondLst>
                              <p:cond delay="216500"/>
                            </p:stCondLst>
                            <p:childTnLst>
                              <p:par>
                                <p:cTn id="666" presetID="11" presetClass="entr" presetSubtype="0" fill="hold" grpId="0" nodeType="afterEffect">
                                  <p:stCondLst>
                                    <p:cond delay="0"/>
                                  </p:stCondLst>
                                  <p:childTnLst>
                                    <p:set>
                                      <p:cBhvr>
                                        <p:cTn id="667" dur="1000">
                                          <p:stCondLst>
                                            <p:cond delay="0"/>
                                          </p:stCondLst>
                                        </p:cTn>
                                        <p:tgtEl>
                                          <p:spTgt spid="310"/>
                                        </p:tgtEl>
                                        <p:attrNameLst>
                                          <p:attrName>style.visibility</p:attrName>
                                        </p:attrNameLst>
                                      </p:cBhvr>
                                      <p:to>
                                        <p:strVal val="visible"/>
                                      </p:to>
                                    </p:set>
                                  </p:childTnLst>
                                </p:cTn>
                              </p:par>
                            </p:childTnLst>
                          </p:cTn>
                        </p:par>
                        <p:par>
                          <p:cTn id="668" fill="hold">
                            <p:stCondLst>
                              <p:cond delay="217500"/>
                            </p:stCondLst>
                            <p:childTnLst>
                              <p:par>
                                <p:cTn id="669" presetID="11" presetClass="entr" presetSubtype="0" fill="hold" grpId="0" nodeType="afterEffect">
                                  <p:stCondLst>
                                    <p:cond delay="0"/>
                                  </p:stCondLst>
                                  <p:childTnLst>
                                    <p:set>
                                      <p:cBhvr>
                                        <p:cTn id="670" dur="1000">
                                          <p:stCondLst>
                                            <p:cond delay="0"/>
                                          </p:stCondLst>
                                        </p:cTn>
                                        <p:tgtEl>
                                          <p:spTgt spid="311"/>
                                        </p:tgtEl>
                                        <p:attrNameLst>
                                          <p:attrName>style.visibility</p:attrName>
                                        </p:attrNameLst>
                                      </p:cBhvr>
                                      <p:to>
                                        <p:strVal val="visible"/>
                                      </p:to>
                                    </p:set>
                                  </p:childTnLst>
                                </p:cTn>
                              </p:par>
                            </p:childTnLst>
                          </p:cTn>
                        </p:par>
                        <p:par>
                          <p:cTn id="671" fill="hold">
                            <p:stCondLst>
                              <p:cond delay="218500"/>
                            </p:stCondLst>
                            <p:childTnLst>
                              <p:par>
                                <p:cTn id="672" presetID="11" presetClass="entr" presetSubtype="0" fill="hold" grpId="0" nodeType="afterEffect">
                                  <p:stCondLst>
                                    <p:cond delay="0"/>
                                  </p:stCondLst>
                                  <p:childTnLst>
                                    <p:set>
                                      <p:cBhvr>
                                        <p:cTn id="673" dur="1000">
                                          <p:stCondLst>
                                            <p:cond delay="0"/>
                                          </p:stCondLst>
                                        </p:cTn>
                                        <p:tgtEl>
                                          <p:spTgt spid="312"/>
                                        </p:tgtEl>
                                        <p:attrNameLst>
                                          <p:attrName>style.visibility</p:attrName>
                                        </p:attrNameLst>
                                      </p:cBhvr>
                                      <p:to>
                                        <p:strVal val="visible"/>
                                      </p:to>
                                    </p:set>
                                  </p:childTnLst>
                                </p:cTn>
                              </p:par>
                            </p:childTnLst>
                          </p:cTn>
                        </p:par>
                        <p:par>
                          <p:cTn id="674" fill="hold">
                            <p:stCondLst>
                              <p:cond delay="219500"/>
                            </p:stCondLst>
                            <p:childTnLst>
                              <p:par>
                                <p:cTn id="675" presetID="11" presetClass="entr" presetSubtype="0" fill="hold" grpId="0" nodeType="afterEffect">
                                  <p:stCondLst>
                                    <p:cond delay="0"/>
                                  </p:stCondLst>
                                  <p:childTnLst>
                                    <p:set>
                                      <p:cBhvr>
                                        <p:cTn id="676" dur="1000">
                                          <p:stCondLst>
                                            <p:cond delay="0"/>
                                          </p:stCondLst>
                                        </p:cTn>
                                        <p:tgtEl>
                                          <p:spTgt spid="313"/>
                                        </p:tgtEl>
                                        <p:attrNameLst>
                                          <p:attrName>style.visibility</p:attrName>
                                        </p:attrNameLst>
                                      </p:cBhvr>
                                      <p:to>
                                        <p:strVal val="visible"/>
                                      </p:to>
                                    </p:set>
                                  </p:childTnLst>
                                </p:cTn>
                              </p:par>
                            </p:childTnLst>
                          </p:cTn>
                        </p:par>
                        <p:par>
                          <p:cTn id="677" fill="hold">
                            <p:stCondLst>
                              <p:cond delay="220500"/>
                            </p:stCondLst>
                            <p:childTnLst>
                              <p:par>
                                <p:cTn id="678" presetID="11" presetClass="entr" presetSubtype="0" fill="hold" grpId="0" nodeType="afterEffect">
                                  <p:stCondLst>
                                    <p:cond delay="0"/>
                                  </p:stCondLst>
                                  <p:childTnLst>
                                    <p:set>
                                      <p:cBhvr>
                                        <p:cTn id="679" dur="1000">
                                          <p:stCondLst>
                                            <p:cond delay="0"/>
                                          </p:stCondLst>
                                        </p:cTn>
                                        <p:tgtEl>
                                          <p:spTgt spid="314"/>
                                        </p:tgtEl>
                                        <p:attrNameLst>
                                          <p:attrName>style.visibility</p:attrName>
                                        </p:attrNameLst>
                                      </p:cBhvr>
                                      <p:to>
                                        <p:strVal val="visible"/>
                                      </p:to>
                                    </p:set>
                                  </p:childTnLst>
                                </p:cTn>
                              </p:par>
                            </p:childTnLst>
                          </p:cTn>
                        </p:par>
                        <p:par>
                          <p:cTn id="680" fill="hold">
                            <p:stCondLst>
                              <p:cond delay="221500"/>
                            </p:stCondLst>
                            <p:childTnLst>
                              <p:par>
                                <p:cTn id="681" presetID="11" presetClass="entr" presetSubtype="0" fill="hold" grpId="0" nodeType="afterEffect">
                                  <p:stCondLst>
                                    <p:cond delay="0"/>
                                  </p:stCondLst>
                                  <p:childTnLst>
                                    <p:set>
                                      <p:cBhvr>
                                        <p:cTn id="682" dur="1000">
                                          <p:stCondLst>
                                            <p:cond delay="0"/>
                                          </p:stCondLst>
                                        </p:cTn>
                                        <p:tgtEl>
                                          <p:spTgt spid="315"/>
                                        </p:tgtEl>
                                        <p:attrNameLst>
                                          <p:attrName>style.visibility</p:attrName>
                                        </p:attrNameLst>
                                      </p:cBhvr>
                                      <p:to>
                                        <p:strVal val="visible"/>
                                      </p:to>
                                    </p:set>
                                  </p:childTnLst>
                                </p:cTn>
                              </p:par>
                            </p:childTnLst>
                          </p:cTn>
                        </p:par>
                        <p:par>
                          <p:cTn id="683" fill="hold">
                            <p:stCondLst>
                              <p:cond delay="222500"/>
                            </p:stCondLst>
                            <p:childTnLst>
                              <p:par>
                                <p:cTn id="684" presetID="11" presetClass="entr" presetSubtype="0" fill="hold" grpId="0" nodeType="afterEffect">
                                  <p:stCondLst>
                                    <p:cond delay="0"/>
                                  </p:stCondLst>
                                  <p:childTnLst>
                                    <p:set>
                                      <p:cBhvr>
                                        <p:cTn id="685" dur="1000">
                                          <p:stCondLst>
                                            <p:cond delay="0"/>
                                          </p:stCondLst>
                                        </p:cTn>
                                        <p:tgtEl>
                                          <p:spTgt spid="316"/>
                                        </p:tgtEl>
                                        <p:attrNameLst>
                                          <p:attrName>style.visibility</p:attrName>
                                        </p:attrNameLst>
                                      </p:cBhvr>
                                      <p:to>
                                        <p:strVal val="visible"/>
                                      </p:to>
                                    </p:set>
                                  </p:childTnLst>
                                </p:cTn>
                              </p:par>
                            </p:childTnLst>
                          </p:cTn>
                        </p:par>
                        <p:par>
                          <p:cTn id="686" fill="hold">
                            <p:stCondLst>
                              <p:cond delay="223500"/>
                            </p:stCondLst>
                            <p:childTnLst>
                              <p:par>
                                <p:cTn id="687" presetID="11" presetClass="entr" presetSubtype="0" fill="hold" grpId="0" nodeType="afterEffect">
                                  <p:stCondLst>
                                    <p:cond delay="0"/>
                                  </p:stCondLst>
                                  <p:childTnLst>
                                    <p:set>
                                      <p:cBhvr>
                                        <p:cTn id="688" dur="1000">
                                          <p:stCondLst>
                                            <p:cond delay="0"/>
                                          </p:stCondLst>
                                        </p:cTn>
                                        <p:tgtEl>
                                          <p:spTgt spid="317"/>
                                        </p:tgtEl>
                                        <p:attrNameLst>
                                          <p:attrName>style.visibility</p:attrName>
                                        </p:attrNameLst>
                                      </p:cBhvr>
                                      <p:to>
                                        <p:strVal val="visible"/>
                                      </p:to>
                                    </p:set>
                                  </p:childTnLst>
                                </p:cTn>
                              </p:par>
                            </p:childTnLst>
                          </p:cTn>
                        </p:par>
                        <p:par>
                          <p:cTn id="689" fill="hold">
                            <p:stCondLst>
                              <p:cond delay="224500"/>
                            </p:stCondLst>
                            <p:childTnLst>
                              <p:par>
                                <p:cTn id="690" presetID="11" presetClass="entr" presetSubtype="0" fill="hold" grpId="0" nodeType="afterEffect">
                                  <p:stCondLst>
                                    <p:cond delay="0"/>
                                  </p:stCondLst>
                                  <p:childTnLst>
                                    <p:set>
                                      <p:cBhvr>
                                        <p:cTn id="691" dur="1000">
                                          <p:stCondLst>
                                            <p:cond delay="0"/>
                                          </p:stCondLst>
                                        </p:cTn>
                                        <p:tgtEl>
                                          <p:spTgt spid="318"/>
                                        </p:tgtEl>
                                        <p:attrNameLst>
                                          <p:attrName>style.visibility</p:attrName>
                                        </p:attrNameLst>
                                      </p:cBhvr>
                                      <p:to>
                                        <p:strVal val="visible"/>
                                      </p:to>
                                    </p:set>
                                  </p:childTnLst>
                                </p:cTn>
                              </p:par>
                            </p:childTnLst>
                          </p:cTn>
                        </p:par>
                        <p:par>
                          <p:cTn id="692" fill="hold">
                            <p:stCondLst>
                              <p:cond delay="225500"/>
                            </p:stCondLst>
                            <p:childTnLst>
                              <p:par>
                                <p:cTn id="693" presetID="11" presetClass="entr" presetSubtype="0" fill="hold" grpId="0" nodeType="afterEffect">
                                  <p:stCondLst>
                                    <p:cond delay="0"/>
                                  </p:stCondLst>
                                  <p:childTnLst>
                                    <p:set>
                                      <p:cBhvr>
                                        <p:cTn id="694" dur="1000">
                                          <p:stCondLst>
                                            <p:cond delay="0"/>
                                          </p:stCondLst>
                                        </p:cTn>
                                        <p:tgtEl>
                                          <p:spTgt spid="319"/>
                                        </p:tgtEl>
                                        <p:attrNameLst>
                                          <p:attrName>style.visibility</p:attrName>
                                        </p:attrNameLst>
                                      </p:cBhvr>
                                      <p:to>
                                        <p:strVal val="visible"/>
                                      </p:to>
                                    </p:set>
                                  </p:childTnLst>
                                </p:cTn>
                              </p:par>
                            </p:childTnLst>
                          </p:cTn>
                        </p:par>
                        <p:par>
                          <p:cTn id="695" fill="hold">
                            <p:stCondLst>
                              <p:cond delay="226500"/>
                            </p:stCondLst>
                            <p:childTnLst>
                              <p:par>
                                <p:cTn id="696" presetID="11" presetClass="entr" presetSubtype="0" fill="hold" grpId="0" nodeType="afterEffect">
                                  <p:stCondLst>
                                    <p:cond delay="0"/>
                                  </p:stCondLst>
                                  <p:childTnLst>
                                    <p:set>
                                      <p:cBhvr>
                                        <p:cTn id="697" dur="1000">
                                          <p:stCondLst>
                                            <p:cond delay="0"/>
                                          </p:stCondLst>
                                        </p:cTn>
                                        <p:tgtEl>
                                          <p:spTgt spid="320"/>
                                        </p:tgtEl>
                                        <p:attrNameLst>
                                          <p:attrName>style.visibility</p:attrName>
                                        </p:attrNameLst>
                                      </p:cBhvr>
                                      <p:to>
                                        <p:strVal val="visible"/>
                                      </p:to>
                                    </p:set>
                                  </p:childTnLst>
                                </p:cTn>
                              </p:par>
                            </p:childTnLst>
                          </p:cTn>
                        </p:par>
                        <p:par>
                          <p:cTn id="698" fill="hold">
                            <p:stCondLst>
                              <p:cond delay="227500"/>
                            </p:stCondLst>
                            <p:childTnLst>
                              <p:par>
                                <p:cTn id="699" presetID="11" presetClass="entr" presetSubtype="0" fill="hold" grpId="0" nodeType="afterEffect">
                                  <p:stCondLst>
                                    <p:cond delay="0"/>
                                  </p:stCondLst>
                                  <p:childTnLst>
                                    <p:set>
                                      <p:cBhvr>
                                        <p:cTn id="700" dur="1000">
                                          <p:stCondLst>
                                            <p:cond delay="0"/>
                                          </p:stCondLst>
                                        </p:cTn>
                                        <p:tgtEl>
                                          <p:spTgt spid="321"/>
                                        </p:tgtEl>
                                        <p:attrNameLst>
                                          <p:attrName>style.visibility</p:attrName>
                                        </p:attrNameLst>
                                      </p:cBhvr>
                                      <p:to>
                                        <p:strVal val="visible"/>
                                      </p:to>
                                    </p:set>
                                  </p:childTnLst>
                                </p:cTn>
                              </p:par>
                            </p:childTnLst>
                          </p:cTn>
                        </p:par>
                        <p:par>
                          <p:cTn id="701" fill="hold">
                            <p:stCondLst>
                              <p:cond delay="228500"/>
                            </p:stCondLst>
                            <p:childTnLst>
                              <p:par>
                                <p:cTn id="702" presetID="11" presetClass="entr" presetSubtype="0" fill="hold" grpId="0" nodeType="afterEffect">
                                  <p:stCondLst>
                                    <p:cond delay="0"/>
                                  </p:stCondLst>
                                  <p:childTnLst>
                                    <p:set>
                                      <p:cBhvr>
                                        <p:cTn id="703" dur="1000">
                                          <p:stCondLst>
                                            <p:cond delay="0"/>
                                          </p:stCondLst>
                                        </p:cTn>
                                        <p:tgtEl>
                                          <p:spTgt spid="322"/>
                                        </p:tgtEl>
                                        <p:attrNameLst>
                                          <p:attrName>style.visibility</p:attrName>
                                        </p:attrNameLst>
                                      </p:cBhvr>
                                      <p:to>
                                        <p:strVal val="visible"/>
                                      </p:to>
                                    </p:set>
                                  </p:childTnLst>
                                </p:cTn>
                              </p:par>
                            </p:childTnLst>
                          </p:cTn>
                        </p:par>
                        <p:par>
                          <p:cTn id="704" fill="hold">
                            <p:stCondLst>
                              <p:cond delay="229500"/>
                            </p:stCondLst>
                            <p:childTnLst>
                              <p:par>
                                <p:cTn id="705" presetID="11" presetClass="entr" presetSubtype="0" fill="hold" grpId="0" nodeType="afterEffect">
                                  <p:stCondLst>
                                    <p:cond delay="0"/>
                                  </p:stCondLst>
                                  <p:childTnLst>
                                    <p:set>
                                      <p:cBhvr>
                                        <p:cTn id="706" dur="1000">
                                          <p:stCondLst>
                                            <p:cond delay="0"/>
                                          </p:stCondLst>
                                        </p:cTn>
                                        <p:tgtEl>
                                          <p:spTgt spid="323"/>
                                        </p:tgtEl>
                                        <p:attrNameLst>
                                          <p:attrName>style.visibility</p:attrName>
                                        </p:attrNameLst>
                                      </p:cBhvr>
                                      <p:to>
                                        <p:strVal val="visible"/>
                                      </p:to>
                                    </p:set>
                                  </p:childTnLst>
                                </p:cTn>
                              </p:par>
                            </p:childTnLst>
                          </p:cTn>
                        </p:par>
                        <p:par>
                          <p:cTn id="707" fill="hold">
                            <p:stCondLst>
                              <p:cond delay="230500"/>
                            </p:stCondLst>
                            <p:childTnLst>
                              <p:par>
                                <p:cTn id="708" presetID="11" presetClass="entr" presetSubtype="0" fill="hold" grpId="0" nodeType="afterEffect">
                                  <p:stCondLst>
                                    <p:cond delay="0"/>
                                  </p:stCondLst>
                                  <p:childTnLst>
                                    <p:set>
                                      <p:cBhvr>
                                        <p:cTn id="709" dur="1000">
                                          <p:stCondLst>
                                            <p:cond delay="0"/>
                                          </p:stCondLst>
                                        </p:cTn>
                                        <p:tgtEl>
                                          <p:spTgt spid="324"/>
                                        </p:tgtEl>
                                        <p:attrNameLst>
                                          <p:attrName>style.visibility</p:attrName>
                                        </p:attrNameLst>
                                      </p:cBhvr>
                                      <p:to>
                                        <p:strVal val="visible"/>
                                      </p:to>
                                    </p:set>
                                  </p:childTnLst>
                                </p:cTn>
                              </p:par>
                            </p:childTnLst>
                          </p:cTn>
                        </p:par>
                        <p:par>
                          <p:cTn id="710" fill="hold">
                            <p:stCondLst>
                              <p:cond delay="231500"/>
                            </p:stCondLst>
                            <p:childTnLst>
                              <p:par>
                                <p:cTn id="711" presetID="11" presetClass="entr" presetSubtype="0" fill="hold" grpId="0" nodeType="afterEffect">
                                  <p:stCondLst>
                                    <p:cond delay="0"/>
                                  </p:stCondLst>
                                  <p:childTnLst>
                                    <p:set>
                                      <p:cBhvr>
                                        <p:cTn id="712" dur="1000">
                                          <p:stCondLst>
                                            <p:cond delay="0"/>
                                          </p:stCondLst>
                                        </p:cTn>
                                        <p:tgtEl>
                                          <p:spTgt spid="325"/>
                                        </p:tgtEl>
                                        <p:attrNameLst>
                                          <p:attrName>style.visibility</p:attrName>
                                        </p:attrNameLst>
                                      </p:cBhvr>
                                      <p:to>
                                        <p:strVal val="visible"/>
                                      </p:to>
                                    </p:set>
                                  </p:childTnLst>
                                </p:cTn>
                              </p:par>
                            </p:childTnLst>
                          </p:cTn>
                        </p:par>
                        <p:par>
                          <p:cTn id="713" fill="hold">
                            <p:stCondLst>
                              <p:cond delay="232500"/>
                            </p:stCondLst>
                            <p:childTnLst>
                              <p:par>
                                <p:cTn id="714" presetID="11" presetClass="entr" presetSubtype="0" fill="hold" grpId="0" nodeType="afterEffect">
                                  <p:stCondLst>
                                    <p:cond delay="0"/>
                                  </p:stCondLst>
                                  <p:childTnLst>
                                    <p:set>
                                      <p:cBhvr>
                                        <p:cTn id="715" dur="1000">
                                          <p:stCondLst>
                                            <p:cond delay="0"/>
                                          </p:stCondLst>
                                        </p:cTn>
                                        <p:tgtEl>
                                          <p:spTgt spid="326"/>
                                        </p:tgtEl>
                                        <p:attrNameLst>
                                          <p:attrName>style.visibility</p:attrName>
                                        </p:attrNameLst>
                                      </p:cBhvr>
                                      <p:to>
                                        <p:strVal val="visible"/>
                                      </p:to>
                                    </p:set>
                                  </p:childTnLst>
                                </p:cTn>
                              </p:par>
                            </p:childTnLst>
                          </p:cTn>
                        </p:par>
                        <p:par>
                          <p:cTn id="716" fill="hold">
                            <p:stCondLst>
                              <p:cond delay="233500"/>
                            </p:stCondLst>
                            <p:childTnLst>
                              <p:par>
                                <p:cTn id="717" presetID="11" presetClass="entr" presetSubtype="0" fill="hold" grpId="0" nodeType="afterEffect">
                                  <p:stCondLst>
                                    <p:cond delay="0"/>
                                  </p:stCondLst>
                                  <p:childTnLst>
                                    <p:set>
                                      <p:cBhvr>
                                        <p:cTn id="718" dur="1000">
                                          <p:stCondLst>
                                            <p:cond delay="0"/>
                                          </p:stCondLst>
                                        </p:cTn>
                                        <p:tgtEl>
                                          <p:spTgt spid="327"/>
                                        </p:tgtEl>
                                        <p:attrNameLst>
                                          <p:attrName>style.visibility</p:attrName>
                                        </p:attrNameLst>
                                      </p:cBhvr>
                                      <p:to>
                                        <p:strVal val="visible"/>
                                      </p:to>
                                    </p:set>
                                  </p:childTnLst>
                                </p:cTn>
                              </p:par>
                            </p:childTnLst>
                          </p:cTn>
                        </p:par>
                        <p:par>
                          <p:cTn id="719" fill="hold">
                            <p:stCondLst>
                              <p:cond delay="234500"/>
                            </p:stCondLst>
                            <p:childTnLst>
                              <p:par>
                                <p:cTn id="720" presetID="11" presetClass="entr" presetSubtype="0" fill="hold" grpId="0" nodeType="afterEffect">
                                  <p:stCondLst>
                                    <p:cond delay="0"/>
                                  </p:stCondLst>
                                  <p:childTnLst>
                                    <p:set>
                                      <p:cBhvr>
                                        <p:cTn id="721" dur="1000">
                                          <p:stCondLst>
                                            <p:cond delay="0"/>
                                          </p:stCondLst>
                                        </p:cTn>
                                        <p:tgtEl>
                                          <p:spTgt spid="328"/>
                                        </p:tgtEl>
                                        <p:attrNameLst>
                                          <p:attrName>style.visibility</p:attrName>
                                        </p:attrNameLst>
                                      </p:cBhvr>
                                      <p:to>
                                        <p:strVal val="visible"/>
                                      </p:to>
                                    </p:set>
                                  </p:childTnLst>
                                </p:cTn>
                              </p:par>
                            </p:childTnLst>
                          </p:cTn>
                        </p:par>
                        <p:par>
                          <p:cTn id="722" fill="hold">
                            <p:stCondLst>
                              <p:cond delay="235500"/>
                            </p:stCondLst>
                            <p:childTnLst>
                              <p:par>
                                <p:cTn id="723" presetID="11" presetClass="entr" presetSubtype="0" fill="hold" grpId="0" nodeType="afterEffect">
                                  <p:stCondLst>
                                    <p:cond delay="0"/>
                                  </p:stCondLst>
                                  <p:childTnLst>
                                    <p:set>
                                      <p:cBhvr>
                                        <p:cTn id="724" dur="1000">
                                          <p:stCondLst>
                                            <p:cond delay="0"/>
                                          </p:stCondLst>
                                        </p:cTn>
                                        <p:tgtEl>
                                          <p:spTgt spid="329"/>
                                        </p:tgtEl>
                                        <p:attrNameLst>
                                          <p:attrName>style.visibility</p:attrName>
                                        </p:attrNameLst>
                                      </p:cBhvr>
                                      <p:to>
                                        <p:strVal val="visible"/>
                                      </p:to>
                                    </p:set>
                                  </p:childTnLst>
                                </p:cTn>
                              </p:par>
                            </p:childTnLst>
                          </p:cTn>
                        </p:par>
                        <p:par>
                          <p:cTn id="725" fill="hold">
                            <p:stCondLst>
                              <p:cond delay="236500"/>
                            </p:stCondLst>
                            <p:childTnLst>
                              <p:par>
                                <p:cTn id="726" presetID="11" presetClass="entr" presetSubtype="0" fill="hold" grpId="0" nodeType="afterEffect">
                                  <p:stCondLst>
                                    <p:cond delay="0"/>
                                  </p:stCondLst>
                                  <p:childTnLst>
                                    <p:set>
                                      <p:cBhvr>
                                        <p:cTn id="727" dur="1000">
                                          <p:stCondLst>
                                            <p:cond delay="0"/>
                                          </p:stCondLst>
                                        </p:cTn>
                                        <p:tgtEl>
                                          <p:spTgt spid="330"/>
                                        </p:tgtEl>
                                        <p:attrNameLst>
                                          <p:attrName>style.visibility</p:attrName>
                                        </p:attrNameLst>
                                      </p:cBhvr>
                                      <p:to>
                                        <p:strVal val="visible"/>
                                      </p:to>
                                    </p:set>
                                  </p:childTnLst>
                                </p:cTn>
                              </p:par>
                            </p:childTnLst>
                          </p:cTn>
                        </p:par>
                        <p:par>
                          <p:cTn id="728" fill="hold">
                            <p:stCondLst>
                              <p:cond delay="237500"/>
                            </p:stCondLst>
                            <p:childTnLst>
                              <p:par>
                                <p:cTn id="729" presetID="11" presetClass="entr" presetSubtype="0" fill="hold" grpId="0" nodeType="afterEffect">
                                  <p:stCondLst>
                                    <p:cond delay="0"/>
                                  </p:stCondLst>
                                  <p:childTnLst>
                                    <p:set>
                                      <p:cBhvr>
                                        <p:cTn id="730" dur="1000">
                                          <p:stCondLst>
                                            <p:cond delay="0"/>
                                          </p:stCondLst>
                                        </p:cTn>
                                        <p:tgtEl>
                                          <p:spTgt spid="331"/>
                                        </p:tgtEl>
                                        <p:attrNameLst>
                                          <p:attrName>style.visibility</p:attrName>
                                        </p:attrNameLst>
                                      </p:cBhvr>
                                      <p:to>
                                        <p:strVal val="visible"/>
                                      </p:to>
                                    </p:set>
                                  </p:childTnLst>
                                </p:cTn>
                              </p:par>
                            </p:childTnLst>
                          </p:cTn>
                        </p:par>
                        <p:par>
                          <p:cTn id="731" fill="hold">
                            <p:stCondLst>
                              <p:cond delay="238500"/>
                            </p:stCondLst>
                            <p:childTnLst>
                              <p:par>
                                <p:cTn id="732" presetID="11" presetClass="entr" presetSubtype="0" fill="hold" grpId="0" nodeType="afterEffect">
                                  <p:stCondLst>
                                    <p:cond delay="0"/>
                                  </p:stCondLst>
                                  <p:childTnLst>
                                    <p:set>
                                      <p:cBhvr>
                                        <p:cTn id="733" dur="1000">
                                          <p:stCondLst>
                                            <p:cond delay="0"/>
                                          </p:stCondLst>
                                        </p:cTn>
                                        <p:tgtEl>
                                          <p:spTgt spid="332"/>
                                        </p:tgtEl>
                                        <p:attrNameLst>
                                          <p:attrName>style.visibility</p:attrName>
                                        </p:attrNameLst>
                                      </p:cBhvr>
                                      <p:to>
                                        <p:strVal val="visible"/>
                                      </p:to>
                                    </p:set>
                                  </p:childTnLst>
                                </p:cTn>
                              </p:par>
                            </p:childTnLst>
                          </p:cTn>
                        </p:par>
                        <p:par>
                          <p:cTn id="734" fill="hold">
                            <p:stCondLst>
                              <p:cond delay="239500"/>
                            </p:stCondLst>
                            <p:childTnLst>
                              <p:par>
                                <p:cTn id="735" presetID="11" presetClass="entr" presetSubtype="0" fill="hold" grpId="0" nodeType="afterEffect">
                                  <p:stCondLst>
                                    <p:cond delay="0"/>
                                  </p:stCondLst>
                                  <p:childTnLst>
                                    <p:set>
                                      <p:cBhvr>
                                        <p:cTn id="736" dur="1000">
                                          <p:stCondLst>
                                            <p:cond delay="0"/>
                                          </p:stCondLst>
                                        </p:cTn>
                                        <p:tgtEl>
                                          <p:spTgt spid="333"/>
                                        </p:tgtEl>
                                        <p:attrNameLst>
                                          <p:attrName>style.visibility</p:attrName>
                                        </p:attrNameLst>
                                      </p:cBhvr>
                                      <p:to>
                                        <p:strVal val="visible"/>
                                      </p:to>
                                    </p:set>
                                  </p:childTnLst>
                                </p:cTn>
                              </p:par>
                            </p:childTnLst>
                          </p:cTn>
                        </p:par>
                        <p:par>
                          <p:cTn id="737" fill="hold">
                            <p:stCondLst>
                              <p:cond delay="240500"/>
                            </p:stCondLst>
                            <p:childTnLst>
                              <p:par>
                                <p:cTn id="738" presetID="11" presetClass="entr" presetSubtype="0" fill="hold" grpId="0" nodeType="afterEffect">
                                  <p:stCondLst>
                                    <p:cond delay="0"/>
                                  </p:stCondLst>
                                  <p:childTnLst>
                                    <p:set>
                                      <p:cBhvr>
                                        <p:cTn id="739" dur="1000">
                                          <p:stCondLst>
                                            <p:cond delay="0"/>
                                          </p:stCondLst>
                                        </p:cTn>
                                        <p:tgtEl>
                                          <p:spTgt spid="334"/>
                                        </p:tgtEl>
                                        <p:attrNameLst>
                                          <p:attrName>style.visibility</p:attrName>
                                        </p:attrNameLst>
                                      </p:cBhvr>
                                      <p:to>
                                        <p:strVal val="visible"/>
                                      </p:to>
                                    </p:set>
                                  </p:childTnLst>
                                </p:cTn>
                              </p:par>
                            </p:childTnLst>
                          </p:cTn>
                        </p:par>
                        <p:par>
                          <p:cTn id="740" fill="hold">
                            <p:stCondLst>
                              <p:cond delay="241500"/>
                            </p:stCondLst>
                            <p:childTnLst>
                              <p:par>
                                <p:cTn id="741" presetID="11" presetClass="entr" presetSubtype="0" fill="hold" grpId="0" nodeType="afterEffect">
                                  <p:stCondLst>
                                    <p:cond delay="0"/>
                                  </p:stCondLst>
                                  <p:childTnLst>
                                    <p:set>
                                      <p:cBhvr>
                                        <p:cTn id="742" dur="1000">
                                          <p:stCondLst>
                                            <p:cond delay="0"/>
                                          </p:stCondLst>
                                        </p:cTn>
                                        <p:tgtEl>
                                          <p:spTgt spid="335"/>
                                        </p:tgtEl>
                                        <p:attrNameLst>
                                          <p:attrName>style.visibility</p:attrName>
                                        </p:attrNameLst>
                                      </p:cBhvr>
                                      <p:to>
                                        <p:strVal val="visible"/>
                                      </p:to>
                                    </p:set>
                                  </p:childTnLst>
                                </p:cTn>
                              </p:par>
                            </p:childTnLst>
                          </p:cTn>
                        </p:par>
                        <p:par>
                          <p:cTn id="743" fill="hold">
                            <p:stCondLst>
                              <p:cond delay="242500"/>
                            </p:stCondLst>
                            <p:childTnLst>
                              <p:par>
                                <p:cTn id="744" presetID="11" presetClass="entr" presetSubtype="0" fill="hold" grpId="0" nodeType="afterEffect">
                                  <p:stCondLst>
                                    <p:cond delay="0"/>
                                  </p:stCondLst>
                                  <p:childTnLst>
                                    <p:set>
                                      <p:cBhvr>
                                        <p:cTn id="745" dur="1000">
                                          <p:stCondLst>
                                            <p:cond delay="0"/>
                                          </p:stCondLst>
                                        </p:cTn>
                                        <p:tgtEl>
                                          <p:spTgt spid="336"/>
                                        </p:tgtEl>
                                        <p:attrNameLst>
                                          <p:attrName>style.visibility</p:attrName>
                                        </p:attrNameLst>
                                      </p:cBhvr>
                                      <p:to>
                                        <p:strVal val="visible"/>
                                      </p:to>
                                    </p:set>
                                  </p:childTnLst>
                                </p:cTn>
                              </p:par>
                            </p:childTnLst>
                          </p:cTn>
                        </p:par>
                        <p:par>
                          <p:cTn id="746" fill="hold">
                            <p:stCondLst>
                              <p:cond delay="243500"/>
                            </p:stCondLst>
                            <p:childTnLst>
                              <p:par>
                                <p:cTn id="747" presetID="11" presetClass="entr" presetSubtype="0" fill="hold" grpId="0" nodeType="afterEffect">
                                  <p:stCondLst>
                                    <p:cond delay="0"/>
                                  </p:stCondLst>
                                  <p:childTnLst>
                                    <p:set>
                                      <p:cBhvr>
                                        <p:cTn id="748" dur="1000">
                                          <p:stCondLst>
                                            <p:cond delay="0"/>
                                          </p:stCondLst>
                                        </p:cTn>
                                        <p:tgtEl>
                                          <p:spTgt spid="337"/>
                                        </p:tgtEl>
                                        <p:attrNameLst>
                                          <p:attrName>style.visibility</p:attrName>
                                        </p:attrNameLst>
                                      </p:cBhvr>
                                      <p:to>
                                        <p:strVal val="visible"/>
                                      </p:to>
                                    </p:set>
                                  </p:childTnLst>
                                </p:cTn>
                              </p:par>
                            </p:childTnLst>
                          </p:cTn>
                        </p:par>
                        <p:par>
                          <p:cTn id="749" fill="hold">
                            <p:stCondLst>
                              <p:cond delay="244500"/>
                            </p:stCondLst>
                            <p:childTnLst>
                              <p:par>
                                <p:cTn id="750" presetID="11" presetClass="entr" presetSubtype="0" fill="hold" grpId="0" nodeType="afterEffect">
                                  <p:stCondLst>
                                    <p:cond delay="0"/>
                                  </p:stCondLst>
                                  <p:childTnLst>
                                    <p:set>
                                      <p:cBhvr>
                                        <p:cTn id="751" dur="1000">
                                          <p:stCondLst>
                                            <p:cond delay="0"/>
                                          </p:stCondLst>
                                        </p:cTn>
                                        <p:tgtEl>
                                          <p:spTgt spid="338"/>
                                        </p:tgtEl>
                                        <p:attrNameLst>
                                          <p:attrName>style.visibility</p:attrName>
                                        </p:attrNameLst>
                                      </p:cBhvr>
                                      <p:to>
                                        <p:strVal val="visible"/>
                                      </p:to>
                                    </p:set>
                                  </p:childTnLst>
                                </p:cTn>
                              </p:par>
                            </p:childTnLst>
                          </p:cTn>
                        </p:par>
                        <p:par>
                          <p:cTn id="752" fill="hold">
                            <p:stCondLst>
                              <p:cond delay="245500"/>
                            </p:stCondLst>
                            <p:childTnLst>
                              <p:par>
                                <p:cTn id="753" presetID="11" presetClass="entr" presetSubtype="0" fill="hold" grpId="0" nodeType="afterEffect">
                                  <p:stCondLst>
                                    <p:cond delay="0"/>
                                  </p:stCondLst>
                                  <p:childTnLst>
                                    <p:set>
                                      <p:cBhvr>
                                        <p:cTn id="754" dur="1000">
                                          <p:stCondLst>
                                            <p:cond delay="0"/>
                                          </p:stCondLst>
                                        </p:cTn>
                                        <p:tgtEl>
                                          <p:spTgt spid="339"/>
                                        </p:tgtEl>
                                        <p:attrNameLst>
                                          <p:attrName>style.visibility</p:attrName>
                                        </p:attrNameLst>
                                      </p:cBhvr>
                                      <p:to>
                                        <p:strVal val="visible"/>
                                      </p:to>
                                    </p:set>
                                  </p:childTnLst>
                                </p:cTn>
                              </p:par>
                            </p:childTnLst>
                          </p:cTn>
                        </p:par>
                        <p:par>
                          <p:cTn id="755" fill="hold">
                            <p:stCondLst>
                              <p:cond delay="246500"/>
                            </p:stCondLst>
                            <p:childTnLst>
                              <p:par>
                                <p:cTn id="756" presetID="11" presetClass="entr" presetSubtype="0" fill="hold" grpId="0" nodeType="afterEffect">
                                  <p:stCondLst>
                                    <p:cond delay="0"/>
                                  </p:stCondLst>
                                  <p:childTnLst>
                                    <p:set>
                                      <p:cBhvr>
                                        <p:cTn id="757" dur="1000">
                                          <p:stCondLst>
                                            <p:cond delay="0"/>
                                          </p:stCondLst>
                                        </p:cTn>
                                        <p:tgtEl>
                                          <p:spTgt spid="340"/>
                                        </p:tgtEl>
                                        <p:attrNameLst>
                                          <p:attrName>style.visibility</p:attrName>
                                        </p:attrNameLst>
                                      </p:cBhvr>
                                      <p:to>
                                        <p:strVal val="visible"/>
                                      </p:to>
                                    </p:set>
                                  </p:childTnLst>
                                </p:cTn>
                              </p:par>
                            </p:childTnLst>
                          </p:cTn>
                        </p:par>
                        <p:par>
                          <p:cTn id="758" fill="hold">
                            <p:stCondLst>
                              <p:cond delay="247500"/>
                            </p:stCondLst>
                            <p:childTnLst>
                              <p:par>
                                <p:cTn id="759" presetID="11" presetClass="entr" presetSubtype="0" fill="hold" grpId="0" nodeType="afterEffect">
                                  <p:stCondLst>
                                    <p:cond delay="0"/>
                                  </p:stCondLst>
                                  <p:childTnLst>
                                    <p:set>
                                      <p:cBhvr>
                                        <p:cTn id="760" dur="1000">
                                          <p:stCondLst>
                                            <p:cond delay="0"/>
                                          </p:stCondLst>
                                        </p:cTn>
                                        <p:tgtEl>
                                          <p:spTgt spid="341"/>
                                        </p:tgtEl>
                                        <p:attrNameLst>
                                          <p:attrName>style.visibility</p:attrName>
                                        </p:attrNameLst>
                                      </p:cBhvr>
                                      <p:to>
                                        <p:strVal val="visible"/>
                                      </p:to>
                                    </p:set>
                                  </p:childTnLst>
                                </p:cTn>
                              </p:par>
                            </p:childTnLst>
                          </p:cTn>
                        </p:par>
                        <p:par>
                          <p:cTn id="761" fill="hold">
                            <p:stCondLst>
                              <p:cond delay="248500"/>
                            </p:stCondLst>
                            <p:childTnLst>
                              <p:par>
                                <p:cTn id="762" presetID="11" presetClass="entr" presetSubtype="0" fill="hold" grpId="0" nodeType="afterEffect">
                                  <p:stCondLst>
                                    <p:cond delay="0"/>
                                  </p:stCondLst>
                                  <p:childTnLst>
                                    <p:set>
                                      <p:cBhvr>
                                        <p:cTn id="763" dur="1000">
                                          <p:stCondLst>
                                            <p:cond delay="0"/>
                                          </p:stCondLst>
                                        </p:cTn>
                                        <p:tgtEl>
                                          <p:spTgt spid="342"/>
                                        </p:tgtEl>
                                        <p:attrNameLst>
                                          <p:attrName>style.visibility</p:attrName>
                                        </p:attrNameLst>
                                      </p:cBhvr>
                                      <p:to>
                                        <p:strVal val="visible"/>
                                      </p:to>
                                    </p:set>
                                  </p:childTnLst>
                                </p:cTn>
                              </p:par>
                            </p:childTnLst>
                          </p:cTn>
                        </p:par>
                        <p:par>
                          <p:cTn id="764" fill="hold">
                            <p:stCondLst>
                              <p:cond delay="249500"/>
                            </p:stCondLst>
                            <p:childTnLst>
                              <p:par>
                                <p:cTn id="765" presetID="11" presetClass="entr" presetSubtype="0" fill="hold" grpId="0" nodeType="afterEffect">
                                  <p:stCondLst>
                                    <p:cond delay="0"/>
                                  </p:stCondLst>
                                  <p:childTnLst>
                                    <p:set>
                                      <p:cBhvr>
                                        <p:cTn id="766" dur="1000">
                                          <p:stCondLst>
                                            <p:cond delay="0"/>
                                          </p:stCondLst>
                                        </p:cTn>
                                        <p:tgtEl>
                                          <p:spTgt spid="343"/>
                                        </p:tgtEl>
                                        <p:attrNameLst>
                                          <p:attrName>style.visibility</p:attrName>
                                        </p:attrNameLst>
                                      </p:cBhvr>
                                      <p:to>
                                        <p:strVal val="visible"/>
                                      </p:to>
                                    </p:set>
                                  </p:childTnLst>
                                </p:cTn>
                              </p:par>
                            </p:childTnLst>
                          </p:cTn>
                        </p:par>
                        <p:par>
                          <p:cTn id="767" fill="hold">
                            <p:stCondLst>
                              <p:cond delay="250500"/>
                            </p:stCondLst>
                            <p:childTnLst>
                              <p:par>
                                <p:cTn id="768" presetID="11" presetClass="entr" presetSubtype="0" fill="hold" grpId="0" nodeType="afterEffect">
                                  <p:stCondLst>
                                    <p:cond delay="0"/>
                                  </p:stCondLst>
                                  <p:childTnLst>
                                    <p:set>
                                      <p:cBhvr>
                                        <p:cTn id="769" dur="1000">
                                          <p:stCondLst>
                                            <p:cond delay="0"/>
                                          </p:stCondLst>
                                        </p:cTn>
                                        <p:tgtEl>
                                          <p:spTgt spid="344"/>
                                        </p:tgtEl>
                                        <p:attrNameLst>
                                          <p:attrName>style.visibility</p:attrName>
                                        </p:attrNameLst>
                                      </p:cBhvr>
                                      <p:to>
                                        <p:strVal val="visible"/>
                                      </p:to>
                                    </p:set>
                                  </p:childTnLst>
                                </p:cTn>
                              </p:par>
                            </p:childTnLst>
                          </p:cTn>
                        </p:par>
                        <p:par>
                          <p:cTn id="770" fill="hold">
                            <p:stCondLst>
                              <p:cond delay="251500"/>
                            </p:stCondLst>
                            <p:childTnLst>
                              <p:par>
                                <p:cTn id="771" presetID="11" presetClass="entr" presetSubtype="0" fill="hold" grpId="0" nodeType="afterEffect">
                                  <p:stCondLst>
                                    <p:cond delay="0"/>
                                  </p:stCondLst>
                                  <p:childTnLst>
                                    <p:set>
                                      <p:cBhvr>
                                        <p:cTn id="772" dur="1000">
                                          <p:stCondLst>
                                            <p:cond delay="0"/>
                                          </p:stCondLst>
                                        </p:cTn>
                                        <p:tgtEl>
                                          <p:spTgt spid="345"/>
                                        </p:tgtEl>
                                        <p:attrNameLst>
                                          <p:attrName>style.visibility</p:attrName>
                                        </p:attrNameLst>
                                      </p:cBhvr>
                                      <p:to>
                                        <p:strVal val="visible"/>
                                      </p:to>
                                    </p:set>
                                  </p:childTnLst>
                                </p:cTn>
                              </p:par>
                            </p:childTnLst>
                          </p:cTn>
                        </p:par>
                        <p:par>
                          <p:cTn id="773" fill="hold">
                            <p:stCondLst>
                              <p:cond delay="252500"/>
                            </p:stCondLst>
                            <p:childTnLst>
                              <p:par>
                                <p:cTn id="774" presetID="11" presetClass="entr" presetSubtype="0" fill="hold" grpId="0" nodeType="afterEffect">
                                  <p:stCondLst>
                                    <p:cond delay="0"/>
                                  </p:stCondLst>
                                  <p:childTnLst>
                                    <p:set>
                                      <p:cBhvr>
                                        <p:cTn id="775" dur="1000">
                                          <p:stCondLst>
                                            <p:cond delay="0"/>
                                          </p:stCondLst>
                                        </p:cTn>
                                        <p:tgtEl>
                                          <p:spTgt spid="346"/>
                                        </p:tgtEl>
                                        <p:attrNameLst>
                                          <p:attrName>style.visibility</p:attrName>
                                        </p:attrNameLst>
                                      </p:cBhvr>
                                      <p:to>
                                        <p:strVal val="visible"/>
                                      </p:to>
                                    </p:set>
                                  </p:childTnLst>
                                </p:cTn>
                              </p:par>
                            </p:childTnLst>
                          </p:cTn>
                        </p:par>
                        <p:par>
                          <p:cTn id="776" fill="hold">
                            <p:stCondLst>
                              <p:cond delay="253500"/>
                            </p:stCondLst>
                            <p:childTnLst>
                              <p:par>
                                <p:cTn id="777" presetID="11" presetClass="entr" presetSubtype="0" fill="hold" grpId="0" nodeType="afterEffect">
                                  <p:stCondLst>
                                    <p:cond delay="0"/>
                                  </p:stCondLst>
                                  <p:childTnLst>
                                    <p:set>
                                      <p:cBhvr>
                                        <p:cTn id="778" dur="1000">
                                          <p:stCondLst>
                                            <p:cond delay="0"/>
                                          </p:stCondLst>
                                        </p:cTn>
                                        <p:tgtEl>
                                          <p:spTgt spid="347"/>
                                        </p:tgtEl>
                                        <p:attrNameLst>
                                          <p:attrName>style.visibility</p:attrName>
                                        </p:attrNameLst>
                                      </p:cBhvr>
                                      <p:to>
                                        <p:strVal val="visible"/>
                                      </p:to>
                                    </p:set>
                                  </p:childTnLst>
                                </p:cTn>
                              </p:par>
                            </p:childTnLst>
                          </p:cTn>
                        </p:par>
                        <p:par>
                          <p:cTn id="779" fill="hold">
                            <p:stCondLst>
                              <p:cond delay="254500"/>
                            </p:stCondLst>
                            <p:childTnLst>
                              <p:par>
                                <p:cTn id="780" presetID="11" presetClass="entr" presetSubtype="0" fill="hold" grpId="0" nodeType="afterEffect">
                                  <p:stCondLst>
                                    <p:cond delay="0"/>
                                  </p:stCondLst>
                                  <p:childTnLst>
                                    <p:set>
                                      <p:cBhvr>
                                        <p:cTn id="781" dur="1000">
                                          <p:stCondLst>
                                            <p:cond delay="0"/>
                                          </p:stCondLst>
                                        </p:cTn>
                                        <p:tgtEl>
                                          <p:spTgt spid="348"/>
                                        </p:tgtEl>
                                        <p:attrNameLst>
                                          <p:attrName>style.visibility</p:attrName>
                                        </p:attrNameLst>
                                      </p:cBhvr>
                                      <p:to>
                                        <p:strVal val="visible"/>
                                      </p:to>
                                    </p:set>
                                  </p:childTnLst>
                                </p:cTn>
                              </p:par>
                            </p:childTnLst>
                          </p:cTn>
                        </p:par>
                        <p:par>
                          <p:cTn id="782" fill="hold">
                            <p:stCondLst>
                              <p:cond delay="255500"/>
                            </p:stCondLst>
                            <p:childTnLst>
                              <p:par>
                                <p:cTn id="783" presetID="11" presetClass="entr" presetSubtype="0" fill="hold" grpId="0" nodeType="afterEffect">
                                  <p:stCondLst>
                                    <p:cond delay="0"/>
                                  </p:stCondLst>
                                  <p:childTnLst>
                                    <p:set>
                                      <p:cBhvr>
                                        <p:cTn id="784" dur="1000">
                                          <p:stCondLst>
                                            <p:cond delay="0"/>
                                          </p:stCondLst>
                                        </p:cTn>
                                        <p:tgtEl>
                                          <p:spTgt spid="349"/>
                                        </p:tgtEl>
                                        <p:attrNameLst>
                                          <p:attrName>style.visibility</p:attrName>
                                        </p:attrNameLst>
                                      </p:cBhvr>
                                      <p:to>
                                        <p:strVal val="visible"/>
                                      </p:to>
                                    </p:set>
                                  </p:childTnLst>
                                </p:cTn>
                              </p:par>
                            </p:childTnLst>
                          </p:cTn>
                        </p:par>
                        <p:par>
                          <p:cTn id="785" fill="hold">
                            <p:stCondLst>
                              <p:cond delay="256500"/>
                            </p:stCondLst>
                            <p:childTnLst>
                              <p:par>
                                <p:cTn id="786" presetID="11" presetClass="entr" presetSubtype="0" fill="hold" grpId="0" nodeType="afterEffect">
                                  <p:stCondLst>
                                    <p:cond delay="0"/>
                                  </p:stCondLst>
                                  <p:childTnLst>
                                    <p:set>
                                      <p:cBhvr>
                                        <p:cTn id="787" dur="1000">
                                          <p:stCondLst>
                                            <p:cond delay="0"/>
                                          </p:stCondLst>
                                        </p:cTn>
                                        <p:tgtEl>
                                          <p:spTgt spid="350"/>
                                        </p:tgtEl>
                                        <p:attrNameLst>
                                          <p:attrName>style.visibility</p:attrName>
                                        </p:attrNameLst>
                                      </p:cBhvr>
                                      <p:to>
                                        <p:strVal val="visible"/>
                                      </p:to>
                                    </p:set>
                                  </p:childTnLst>
                                </p:cTn>
                              </p:par>
                            </p:childTnLst>
                          </p:cTn>
                        </p:par>
                        <p:par>
                          <p:cTn id="788" fill="hold">
                            <p:stCondLst>
                              <p:cond delay="257500"/>
                            </p:stCondLst>
                            <p:childTnLst>
                              <p:par>
                                <p:cTn id="789" presetID="11" presetClass="entr" presetSubtype="0" fill="hold" grpId="0" nodeType="afterEffect">
                                  <p:stCondLst>
                                    <p:cond delay="0"/>
                                  </p:stCondLst>
                                  <p:childTnLst>
                                    <p:set>
                                      <p:cBhvr>
                                        <p:cTn id="790" dur="1000">
                                          <p:stCondLst>
                                            <p:cond delay="0"/>
                                          </p:stCondLst>
                                        </p:cTn>
                                        <p:tgtEl>
                                          <p:spTgt spid="351"/>
                                        </p:tgtEl>
                                        <p:attrNameLst>
                                          <p:attrName>style.visibility</p:attrName>
                                        </p:attrNameLst>
                                      </p:cBhvr>
                                      <p:to>
                                        <p:strVal val="visible"/>
                                      </p:to>
                                    </p:set>
                                  </p:childTnLst>
                                </p:cTn>
                              </p:par>
                            </p:childTnLst>
                          </p:cTn>
                        </p:par>
                        <p:par>
                          <p:cTn id="791" fill="hold">
                            <p:stCondLst>
                              <p:cond delay="258500"/>
                            </p:stCondLst>
                            <p:childTnLst>
                              <p:par>
                                <p:cTn id="792" presetID="11" presetClass="entr" presetSubtype="0" fill="hold" grpId="0" nodeType="afterEffect">
                                  <p:stCondLst>
                                    <p:cond delay="0"/>
                                  </p:stCondLst>
                                  <p:childTnLst>
                                    <p:set>
                                      <p:cBhvr>
                                        <p:cTn id="793" dur="1000">
                                          <p:stCondLst>
                                            <p:cond delay="0"/>
                                          </p:stCondLst>
                                        </p:cTn>
                                        <p:tgtEl>
                                          <p:spTgt spid="352"/>
                                        </p:tgtEl>
                                        <p:attrNameLst>
                                          <p:attrName>style.visibility</p:attrName>
                                        </p:attrNameLst>
                                      </p:cBhvr>
                                      <p:to>
                                        <p:strVal val="visible"/>
                                      </p:to>
                                    </p:set>
                                  </p:childTnLst>
                                </p:cTn>
                              </p:par>
                            </p:childTnLst>
                          </p:cTn>
                        </p:par>
                        <p:par>
                          <p:cTn id="794" fill="hold">
                            <p:stCondLst>
                              <p:cond delay="259500"/>
                            </p:stCondLst>
                            <p:childTnLst>
                              <p:par>
                                <p:cTn id="795" presetID="11" presetClass="entr" presetSubtype="0" fill="hold" grpId="0" nodeType="afterEffect">
                                  <p:stCondLst>
                                    <p:cond delay="0"/>
                                  </p:stCondLst>
                                  <p:childTnLst>
                                    <p:set>
                                      <p:cBhvr>
                                        <p:cTn id="796" dur="1000">
                                          <p:stCondLst>
                                            <p:cond delay="0"/>
                                          </p:stCondLst>
                                        </p:cTn>
                                        <p:tgtEl>
                                          <p:spTgt spid="353"/>
                                        </p:tgtEl>
                                        <p:attrNameLst>
                                          <p:attrName>style.visibility</p:attrName>
                                        </p:attrNameLst>
                                      </p:cBhvr>
                                      <p:to>
                                        <p:strVal val="visible"/>
                                      </p:to>
                                    </p:set>
                                  </p:childTnLst>
                                </p:cTn>
                              </p:par>
                            </p:childTnLst>
                          </p:cTn>
                        </p:par>
                        <p:par>
                          <p:cTn id="797" fill="hold">
                            <p:stCondLst>
                              <p:cond delay="260500"/>
                            </p:stCondLst>
                            <p:childTnLst>
                              <p:par>
                                <p:cTn id="798" presetID="11" presetClass="entr" presetSubtype="0" fill="hold" grpId="0" nodeType="afterEffect">
                                  <p:stCondLst>
                                    <p:cond delay="0"/>
                                  </p:stCondLst>
                                  <p:childTnLst>
                                    <p:set>
                                      <p:cBhvr>
                                        <p:cTn id="799" dur="1000">
                                          <p:stCondLst>
                                            <p:cond delay="0"/>
                                          </p:stCondLst>
                                        </p:cTn>
                                        <p:tgtEl>
                                          <p:spTgt spid="354"/>
                                        </p:tgtEl>
                                        <p:attrNameLst>
                                          <p:attrName>style.visibility</p:attrName>
                                        </p:attrNameLst>
                                      </p:cBhvr>
                                      <p:to>
                                        <p:strVal val="visible"/>
                                      </p:to>
                                    </p:set>
                                  </p:childTnLst>
                                </p:cTn>
                              </p:par>
                            </p:childTnLst>
                          </p:cTn>
                        </p:par>
                        <p:par>
                          <p:cTn id="800" fill="hold">
                            <p:stCondLst>
                              <p:cond delay="261500"/>
                            </p:stCondLst>
                            <p:childTnLst>
                              <p:par>
                                <p:cTn id="801" presetID="11" presetClass="entr" presetSubtype="0" fill="hold" grpId="0" nodeType="afterEffect">
                                  <p:stCondLst>
                                    <p:cond delay="0"/>
                                  </p:stCondLst>
                                  <p:childTnLst>
                                    <p:set>
                                      <p:cBhvr>
                                        <p:cTn id="802" dur="1000">
                                          <p:stCondLst>
                                            <p:cond delay="0"/>
                                          </p:stCondLst>
                                        </p:cTn>
                                        <p:tgtEl>
                                          <p:spTgt spid="355"/>
                                        </p:tgtEl>
                                        <p:attrNameLst>
                                          <p:attrName>style.visibility</p:attrName>
                                        </p:attrNameLst>
                                      </p:cBhvr>
                                      <p:to>
                                        <p:strVal val="visible"/>
                                      </p:to>
                                    </p:set>
                                  </p:childTnLst>
                                </p:cTn>
                              </p:par>
                            </p:childTnLst>
                          </p:cTn>
                        </p:par>
                        <p:par>
                          <p:cTn id="803" fill="hold">
                            <p:stCondLst>
                              <p:cond delay="262500"/>
                            </p:stCondLst>
                            <p:childTnLst>
                              <p:par>
                                <p:cTn id="804" presetID="11" presetClass="entr" presetSubtype="0" fill="hold" grpId="0" nodeType="afterEffect">
                                  <p:stCondLst>
                                    <p:cond delay="0"/>
                                  </p:stCondLst>
                                  <p:childTnLst>
                                    <p:set>
                                      <p:cBhvr>
                                        <p:cTn id="805" dur="1000">
                                          <p:stCondLst>
                                            <p:cond delay="0"/>
                                          </p:stCondLst>
                                        </p:cTn>
                                        <p:tgtEl>
                                          <p:spTgt spid="356"/>
                                        </p:tgtEl>
                                        <p:attrNameLst>
                                          <p:attrName>style.visibility</p:attrName>
                                        </p:attrNameLst>
                                      </p:cBhvr>
                                      <p:to>
                                        <p:strVal val="visible"/>
                                      </p:to>
                                    </p:set>
                                  </p:childTnLst>
                                </p:cTn>
                              </p:par>
                            </p:childTnLst>
                          </p:cTn>
                        </p:par>
                        <p:par>
                          <p:cTn id="806" fill="hold">
                            <p:stCondLst>
                              <p:cond delay="263500"/>
                            </p:stCondLst>
                            <p:childTnLst>
                              <p:par>
                                <p:cTn id="807" presetID="11" presetClass="entr" presetSubtype="0" fill="hold" grpId="0" nodeType="afterEffect">
                                  <p:stCondLst>
                                    <p:cond delay="0"/>
                                  </p:stCondLst>
                                  <p:childTnLst>
                                    <p:set>
                                      <p:cBhvr>
                                        <p:cTn id="808" dur="1000">
                                          <p:stCondLst>
                                            <p:cond delay="0"/>
                                          </p:stCondLst>
                                        </p:cTn>
                                        <p:tgtEl>
                                          <p:spTgt spid="357"/>
                                        </p:tgtEl>
                                        <p:attrNameLst>
                                          <p:attrName>style.visibility</p:attrName>
                                        </p:attrNameLst>
                                      </p:cBhvr>
                                      <p:to>
                                        <p:strVal val="visible"/>
                                      </p:to>
                                    </p:set>
                                  </p:childTnLst>
                                </p:cTn>
                              </p:par>
                            </p:childTnLst>
                          </p:cTn>
                        </p:par>
                        <p:par>
                          <p:cTn id="809" fill="hold">
                            <p:stCondLst>
                              <p:cond delay="264500"/>
                            </p:stCondLst>
                            <p:childTnLst>
                              <p:par>
                                <p:cTn id="810" presetID="11" presetClass="entr" presetSubtype="0" fill="hold" grpId="0" nodeType="afterEffect">
                                  <p:stCondLst>
                                    <p:cond delay="0"/>
                                  </p:stCondLst>
                                  <p:childTnLst>
                                    <p:set>
                                      <p:cBhvr>
                                        <p:cTn id="811" dur="1000">
                                          <p:stCondLst>
                                            <p:cond delay="0"/>
                                          </p:stCondLst>
                                        </p:cTn>
                                        <p:tgtEl>
                                          <p:spTgt spid="358"/>
                                        </p:tgtEl>
                                        <p:attrNameLst>
                                          <p:attrName>style.visibility</p:attrName>
                                        </p:attrNameLst>
                                      </p:cBhvr>
                                      <p:to>
                                        <p:strVal val="visible"/>
                                      </p:to>
                                    </p:set>
                                  </p:childTnLst>
                                </p:cTn>
                              </p:par>
                            </p:childTnLst>
                          </p:cTn>
                        </p:par>
                        <p:par>
                          <p:cTn id="812" fill="hold">
                            <p:stCondLst>
                              <p:cond delay="265500"/>
                            </p:stCondLst>
                            <p:childTnLst>
                              <p:par>
                                <p:cTn id="813" presetID="11" presetClass="entr" presetSubtype="0" fill="hold" grpId="0" nodeType="afterEffect">
                                  <p:stCondLst>
                                    <p:cond delay="0"/>
                                  </p:stCondLst>
                                  <p:childTnLst>
                                    <p:set>
                                      <p:cBhvr>
                                        <p:cTn id="814" dur="1000">
                                          <p:stCondLst>
                                            <p:cond delay="0"/>
                                          </p:stCondLst>
                                        </p:cTn>
                                        <p:tgtEl>
                                          <p:spTgt spid="359"/>
                                        </p:tgtEl>
                                        <p:attrNameLst>
                                          <p:attrName>style.visibility</p:attrName>
                                        </p:attrNameLst>
                                      </p:cBhvr>
                                      <p:to>
                                        <p:strVal val="visible"/>
                                      </p:to>
                                    </p:set>
                                  </p:childTnLst>
                                </p:cTn>
                              </p:par>
                            </p:childTnLst>
                          </p:cTn>
                        </p:par>
                        <p:par>
                          <p:cTn id="815" fill="hold">
                            <p:stCondLst>
                              <p:cond delay="266500"/>
                            </p:stCondLst>
                            <p:childTnLst>
                              <p:par>
                                <p:cTn id="816" presetID="11" presetClass="entr" presetSubtype="0" fill="hold" grpId="0" nodeType="afterEffect">
                                  <p:stCondLst>
                                    <p:cond delay="0"/>
                                  </p:stCondLst>
                                  <p:childTnLst>
                                    <p:set>
                                      <p:cBhvr>
                                        <p:cTn id="817" dur="1000">
                                          <p:stCondLst>
                                            <p:cond delay="0"/>
                                          </p:stCondLst>
                                        </p:cTn>
                                        <p:tgtEl>
                                          <p:spTgt spid="360"/>
                                        </p:tgtEl>
                                        <p:attrNameLst>
                                          <p:attrName>style.visibility</p:attrName>
                                        </p:attrNameLst>
                                      </p:cBhvr>
                                      <p:to>
                                        <p:strVal val="visible"/>
                                      </p:to>
                                    </p:set>
                                  </p:childTnLst>
                                </p:cTn>
                              </p:par>
                            </p:childTnLst>
                          </p:cTn>
                        </p:par>
                        <p:par>
                          <p:cTn id="818" fill="hold">
                            <p:stCondLst>
                              <p:cond delay="267500"/>
                            </p:stCondLst>
                            <p:childTnLst>
                              <p:par>
                                <p:cTn id="819" presetID="11" presetClass="entr" presetSubtype="0" fill="hold" grpId="0" nodeType="afterEffect">
                                  <p:stCondLst>
                                    <p:cond delay="0"/>
                                  </p:stCondLst>
                                  <p:childTnLst>
                                    <p:set>
                                      <p:cBhvr>
                                        <p:cTn id="820" dur="1000">
                                          <p:stCondLst>
                                            <p:cond delay="0"/>
                                          </p:stCondLst>
                                        </p:cTn>
                                        <p:tgtEl>
                                          <p:spTgt spid="361"/>
                                        </p:tgtEl>
                                        <p:attrNameLst>
                                          <p:attrName>style.visibility</p:attrName>
                                        </p:attrNameLst>
                                      </p:cBhvr>
                                      <p:to>
                                        <p:strVal val="visible"/>
                                      </p:to>
                                    </p:set>
                                  </p:childTnLst>
                                </p:cTn>
                              </p:par>
                            </p:childTnLst>
                          </p:cTn>
                        </p:par>
                        <p:par>
                          <p:cTn id="821" fill="hold">
                            <p:stCondLst>
                              <p:cond delay="268500"/>
                            </p:stCondLst>
                            <p:childTnLst>
                              <p:par>
                                <p:cTn id="822" presetID="11" presetClass="entr" presetSubtype="0" fill="hold" grpId="0" nodeType="afterEffect">
                                  <p:stCondLst>
                                    <p:cond delay="0"/>
                                  </p:stCondLst>
                                  <p:childTnLst>
                                    <p:set>
                                      <p:cBhvr>
                                        <p:cTn id="823" dur="1000">
                                          <p:stCondLst>
                                            <p:cond delay="0"/>
                                          </p:stCondLst>
                                        </p:cTn>
                                        <p:tgtEl>
                                          <p:spTgt spid="362"/>
                                        </p:tgtEl>
                                        <p:attrNameLst>
                                          <p:attrName>style.visibility</p:attrName>
                                        </p:attrNameLst>
                                      </p:cBhvr>
                                      <p:to>
                                        <p:strVal val="visible"/>
                                      </p:to>
                                    </p:set>
                                  </p:childTnLst>
                                </p:cTn>
                              </p:par>
                            </p:childTnLst>
                          </p:cTn>
                        </p:par>
                        <p:par>
                          <p:cTn id="824" fill="hold">
                            <p:stCondLst>
                              <p:cond delay="269500"/>
                            </p:stCondLst>
                            <p:childTnLst>
                              <p:par>
                                <p:cTn id="825" presetID="11" presetClass="entr" presetSubtype="0" fill="hold" grpId="0" nodeType="afterEffect">
                                  <p:stCondLst>
                                    <p:cond delay="0"/>
                                  </p:stCondLst>
                                  <p:childTnLst>
                                    <p:set>
                                      <p:cBhvr>
                                        <p:cTn id="826" dur="1000">
                                          <p:stCondLst>
                                            <p:cond delay="0"/>
                                          </p:stCondLst>
                                        </p:cTn>
                                        <p:tgtEl>
                                          <p:spTgt spid="363"/>
                                        </p:tgtEl>
                                        <p:attrNameLst>
                                          <p:attrName>style.visibility</p:attrName>
                                        </p:attrNameLst>
                                      </p:cBhvr>
                                      <p:to>
                                        <p:strVal val="visible"/>
                                      </p:to>
                                    </p:set>
                                  </p:childTnLst>
                                </p:cTn>
                              </p:par>
                            </p:childTnLst>
                          </p:cTn>
                        </p:par>
                        <p:par>
                          <p:cTn id="827" fill="hold">
                            <p:stCondLst>
                              <p:cond delay="270500"/>
                            </p:stCondLst>
                            <p:childTnLst>
                              <p:par>
                                <p:cTn id="828" presetID="11" presetClass="entr" presetSubtype="0" fill="hold" grpId="0" nodeType="afterEffect">
                                  <p:stCondLst>
                                    <p:cond delay="0"/>
                                  </p:stCondLst>
                                  <p:childTnLst>
                                    <p:set>
                                      <p:cBhvr>
                                        <p:cTn id="829" dur="1000">
                                          <p:stCondLst>
                                            <p:cond delay="0"/>
                                          </p:stCondLst>
                                        </p:cTn>
                                        <p:tgtEl>
                                          <p:spTgt spid="364"/>
                                        </p:tgtEl>
                                        <p:attrNameLst>
                                          <p:attrName>style.visibility</p:attrName>
                                        </p:attrNameLst>
                                      </p:cBhvr>
                                      <p:to>
                                        <p:strVal val="visible"/>
                                      </p:to>
                                    </p:set>
                                  </p:childTnLst>
                                </p:cTn>
                              </p:par>
                            </p:childTnLst>
                          </p:cTn>
                        </p:par>
                        <p:par>
                          <p:cTn id="830" fill="hold">
                            <p:stCondLst>
                              <p:cond delay="271500"/>
                            </p:stCondLst>
                            <p:childTnLst>
                              <p:par>
                                <p:cTn id="831" presetID="11" presetClass="entr" presetSubtype="0" fill="hold" grpId="0" nodeType="afterEffect">
                                  <p:stCondLst>
                                    <p:cond delay="0"/>
                                  </p:stCondLst>
                                  <p:childTnLst>
                                    <p:set>
                                      <p:cBhvr>
                                        <p:cTn id="832" dur="1000">
                                          <p:stCondLst>
                                            <p:cond delay="0"/>
                                          </p:stCondLst>
                                        </p:cTn>
                                        <p:tgtEl>
                                          <p:spTgt spid="365"/>
                                        </p:tgtEl>
                                        <p:attrNameLst>
                                          <p:attrName>style.visibility</p:attrName>
                                        </p:attrNameLst>
                                      </p:cBhvr>
                                      <p:to>
                                        <p:strVal val="visible"/>
                                      </p:to>
                                    </p:set>
                                  </p:childTnLst>
                                </p:cTn>
                              </p:par>
                            </p:childTnLst>
                          </p:cTn>
                        </p:par>
                        <p:par>
                          <p:cTn id="833" fill="hold">
                            <p:stCondLst>
                              <p:cond delay="272500"/>
                            </p:stCondLst>
                            <p:childTnLst>
                              <p:par>
                                <p:cTn id="834" presetID="11" presetClass="entr" presetSubtype="0" fill="hold" grpId="0" nodeType="afterEffect">
                                  <p:stCondLst>
                                    <p:cond delay="0"/>
                                  </p:stCondLst>
                                  <p:childTnLst>
                                    <p:set>
                                      <p:cBhvr>
                                        <p:cTn id="835" dur="1000">
                                          <p:stCondLst>
                                            <p:cond delay="0"/>
                                          </p:stCondLst>
                                        </p:cTn>
                                        <p:tgtEl>
                                          <p:spTgt spid="366"/>
                                        </p:tgtEl>
                                        <p:attrNameLst>
                                          <p:attrName>style.visibility</p:attrName>
                                        </p:attrNameLst>
                                      </p:cBhvr>
                                      <p:to>
                                        <p:strVal val="visible"/>
                                      </p:to>
                                    </p:set>
                                  </p:childTnLst>
                                </p:cTn>
                              </p:par>
                            </p:childTnLst>
                          </p:cTn>
                        </p:par>
                        <p:par>
                          <p:cTn id="836" fill="hold">
                            <p:stCondLst>
                              <p:cond delay="273500"/>
                            </p:stCondLst>
                            <p:childTnLst>
                              <p:par>
                                <p:cTn id="837" presetID="11" presetClass="entr" presetSubtype="0" fill="hold" grpId="0" nodeType="afterEffect">
                                  <p:stCondLst>
                                    <p:cond delay="0"/>
                                  </p:stCondLst>
                                  <p:childTnLst>
                                    <p:set>
                                      <p:cBhvr>
                                        <p:cTn id="838" dur="1000">
                                          <p:stCondLst>
                                            <p:cond delay="0"/>
                                          </p:stCondLst>
                                        </p:cTn>
                                        <p:tgtEl>
                                          <p:spTgt spid="367"/>
                                        </p:tgtEl>
                                        <p:attrNameLst>
                                          <p:attrName>style.visibility</p:attrName>
                                        </p:attrNameLst>
                                      </p:cBhvr>
                                      <p:to>
                                        <p:strVal val="visible"/>
                                      </p:to>
                                    </p:set>
                                  </p:childTnLst>
                                </p:cTn>
                              </p:par>
                            </p:childTnLst>
                          </p:cTn>
                        </p:par>
                        <p:par>
                          <p:cTn id="839" fill="hold">
                            <p:stCondLst>
                              <p:cond delay="274500"/>
                            </p:stCondLst>
                            <p:childTnLst>
                              <p:par>
                                <p:cTn id="840" presetID="11" presetClass="entr" presetSubtype="0" fill="hold" grpId="0" nodeType="afterEffect">
                                  <p:stCondLst>
                                    <p:cond delay="0"/>
                                  </p:stCondLst>
                                  <p:childTnLst>
                                    <p:set>
                                      <p:cBhvr>
                                        <p:cTn id="841" dur="1000">
                                          <p:stCondLst>
                                            <p:cond delay="0"/>
                                          </p:stCondLst>
                                        </p:cTn>
                                        <p:tgtEl>
                                          <p:spTgt spid="368"/>
                                        </p:tgtEl>
                                        <p:attrNameLst>
                                          <p:attrName>style.visibility</p:attrName>
                                        </p:attrNameLst>
                                      </p:cBhvr>
                                      <p:to>
                                        <p:strVal val="visible"/>
                                      </p:to>
                                    </p:set>
                                  </p:childTnLst>
                                </p:cTn>
                              </p:par>
                            </p:childTnLst>
                          </p:cTn>
                        </p:par>
                        <p:par>
                          <p:cTn id="842" fill="hold">
                            <p:stCondLst>
                              <p:cond delay="275500"/>
                            </p:stCondLst>
                            <p:childTnLst>
                              <p:par>
                                <p:cTn id="843" presetID="11" presetClass="entr" presetSubtype="0" fill="hold" grpId="0" nodeType="afterEffect">
                                  <p:stCondLst>
                                    <p:cond delay="0"/>
                                  </p:stCondLst>
                                  <p:childTnLst>
                                    <p:set>
                                      <p:cBhvr>
                                        <p:cTn id="844" dur="1000">
                                          <p:stCondLst>
                                            <p:cond delay="0"/>
                                          </p:stCondLst>
                                        </p:cTn>
                                        <p:tgtEl>
                                          <p:spTgt spid="369"/>
                                        </p:tgtEl>
                                        <p:attrNameLst>
                                          <p:attrName>style.visibility</p:attrName>
                                        </p:attrNameLst>
                                      </p:cBhvr>
                                      <p:to>
                                        <p:strVal val="visible"/>
                                      </p:to>
                                    </p:set>
                                  </p:childTnLst>
                                </p:cTn>
                              </p:par>
                            </p:childTnLst>
                          </p:cTn>
                        </p:par>
                        <p:par>
                          <p:cTn id="845" fill="hold">
                            <p:stCondLst>
                              <p:cond delay="276500"/>
                            </p:stCondLst>
                            <p:childTnLst>
                              <p:par>
                                <p:cTn id="846" presetID="11" presetClass="entr" presetSubtype="0" fill="hold" grpId="0" nodeType="afterEffect">
                                  <p:stCondLst>
                                    <p:cond delay="0"/>
                                  </p:stCondLst>
                                  <p:childTnLst>
                                    <p:set>
                                      <p:cBhvr>
                                        <p:cTn id="847" dur="1000">
                                          <p:stCondLst>
                                            <p:cond delay="0"/>
                                          </p:stCondLst>
                                        </p:cTn>
                                        <p:tgtEl>
                                          <p:spTgt spid="370"/>
                                        </p:tgtEl>
                                        <p:attrNameLst>
                                          <p:attrName>style.visibility</p:attrName>
                                        </p:attrNameLst>
                                      </p:cBhvr>
                                      <p:to>
                                        <p:strVal val="visible"/>
                                      </p:to>
                                    </p:set>
                                  </p:childTnLst>
                                </p:cTn>
                              </p:par>
                            </p:childTnLst>
                          </p:cTn>
                        </p:par>
                        <p:par>
                          <p:cTn id="848" fill="hold">
                            <p:stCondLst>
                              <p:cond delay="277500"/>
                            </p:stCondLst>
                            <p:childTnLst>
                              <p:par>
                                <p:cTn id="849" presetID="11" presetClass="entr" presetSubtype="0" fill="hold" grpId="0" nodeType="afterEffect">
                                  <p:stCondLst>
                                    <p:cond delay="0"/>
                                  </p:stCondLst>
                                  <p:childTnLst>
                                    <p:set>
                                      <p:cBhvr>
                                        <p:cTn id="850" dur="1000">
                                          <p:stCondLst>
                                            <p:cond delay="0"/>
                                          </p:stCondLst>
                                        </p:cTn>
                                        <p:tgtEl>
                                          <p:spTgt spid="371"/>
                                        </p:tgtEl>
                                        <p:attrNameLst>
                                          <p:attrName>style.visibility</p:attrName>
                                        </p:attrNameLst>
                                      </p:cBhvr>
                                      <p:to>
                                        <p:strVal val="visible"/>
                                      </p:to>
                                    </p:set>
                                  </p:childTnLst>
                                </p:cTn>
                              </p:par>
                            </p:childTnLst>
                          </p:cTn>
                        </p:par>
                        <p:par>
                          <p:cTn id="851" fill="hold">
                            <p:stCondLst>
                              <p:cond delay="278500"/>
                            </p:stCondLst>
                            <p:childTnLst>
                              <p:par>
                                <p:cTn id="852" presetID="11" presetClass="entr" presetSubtype="0" fill="hold" grpId="0" nodeType="afterEffect">
                                  <p:stCondLst>
                                    <p:cond delay="0"/>
                                  </p:stCondLst>
                                  <p:childTnLst>
                                    <p:set>
                                      <p:cBhvr>
                                        <p:cTn id="853" dur="1000">
                                          <p:stCondLst>
                                            <p:cond delay="0"/>
                                          </p:stCondLst>
                                        </p:cTn>
                                        <p:tgtEl>
                                          <p:spTgt spid="372"/>
                                        </p:tgtEl>
                                        <p:attrNameLst>
                                          <p:attrName>style.visibility</p:attrName>
                                        </p:attrNameLst>
                                      </p:cBhvr>
                                      <p:to>
                                        <p:strVal val="visible"/>
                                      </p:to>
                                    </p:set>
                                  </p:childTnLst>
                                </p:cTn>
                              </p:par>
                            </p:childTnLst>
                          </p:cTn>
                        </p:par>
                        <p:par>
                          <p:cTn id="854" fill="hold">
                            <p:stCondLst>
                              <p:cond delay="279500"/>
                            </p:stCondLst>
                            <p:childTnLst>
                              <p:par>
                                <p:cTn id="855" presetID="11" presetClass="entr" presetSubtype="0" fill="hold" grpId="0" nodeType="afterEffect">
                                  <p:stCondLst>
                                    <p:cond delay="0"/>
                                  </p:stCondLst>
                                  <p:childTnLst>
                                    <p:set>
                                      <p:cBhvr>
                                        <p:cTn id="856" dur="1000">
                                          <p:stCondLst>
                                            <p:cond delay="0"/>
                                          </p:stCondLst>
                                        </p:cTn>
                                        <p:tgtEl>
                                          <p:spTgt spid="373"/>
                                        </p:tgtEl>
                                        <p:attrNameLst>
                                          <p:attrName>style.visibility</p:attrName>
                                        </p:attrNameLst>
                                      </p:cBhvr>
                                      <p:to>
                                        <p:strVal val="visible"/>
                                      </p:to>
                                    </p:set>
                                  </p:childTnLst>
                                </p:cTn>
                              </p:par>
                            </p:childTnLst>
                          </p:cTn>
                        </p:par>
                        <p:par>
                          <p:cTn id="857" fill="hold">
                            <p:stCondLst>
                              <p:cond delay="280500"/>
                            </p:stCondLst>
                            <p:childTnLst>
                              <p:par>
                                <p:cTn id="858" presetID="11" presetClass="entr" presetSubtype="0" fill="hold" grpId="0" nodeType="afterEffect">
                                  <p:stCondLst>
                                    <p:cond delay="0"/>
                                  </p:stCondLst>
                                  <p:childTnLst>
                                    <p:set>
                                      <p:cBhvr>
                                        <p:cTn id="859" dur="1000">
                                          <p:stCondLst>
                                            <p:cond delay="0"/>
                                          </p:stCondLst>
                                        </p:cTn>
                                        <p:tgtEl>
                                          <p:spTgt spid="374"/>
                                        </p:tgtEl>
                                        <p:attrNameLst>
                                          <p:attrName>style.visibility</p:attrName>
                                        </p:attrNameLst>
                                      </p:cBhvr>
                                      <p:to>
                                        <p:strVal val="visible"/>
                                      </p:to>
                                    </p:set>
                                  </p:childTnLst>
                                </p:cTn>
                              </p:par>
                            </p:childTnLst>
                          </p:cTn>
                        </p:par>
                        <p:par>
                          <p:cTn id="860" fill="hold">
                            <p:stCondLst>
                              <p:cond delay="281500"/>
                            </p:stCondLst>
                            <p:childTnLst>
                              <p:par>
                                <p:cTn id="861" presetID="11" presetClass="entr" presetSubtype="0" fill="hold" grpId="0" nodeType="afterEffect">
                                  <p:stCondLst>
                                    <p:cond delay="0"/>
                                  </p:stCondLst>
                                  <p:childTnLst>
                                    <p:set>
                                      <p:cBhvr>
                                        <p:cTn id="862" dur="1000">
                                          <p:stCondLst>
                                            <p:cond delay="0"/>
                                          </p:stCondLst>
                                        </p:cTn>
                                        <p:tgtEl>
                                          <p:spTgt spid="375"/>
                                        </p:tgtEl>
                                        <p:attrNameLst>
                                          <p:attrName>style.visibility</p:attrName>
                                        </p:attrNameLst>
                                      </p:cBhvr>
                                      <p:to>
                                        <p:strVal val="visible"/>
                                      </p:to>
                                    </p:set>
                                  </p:childTnLst>
                                </p:cTn>
                              </p:par>
                            </p:childTnLst>
                          </p:cTn>
                        </p:par>
                        <p:par>
                          <p:cTn id="863" fill="hold">
                            <p:stCondLst>
                              <p:cond delay="282500"/>
                            </p:stCondLst>
                            <p:childTnLst>
                              <p:par>
                                <p:cTn id="864" presetID="11" presetClass="entr" presetSubtype="0" fill="hold" grpId="0" nodeType="afterEffect">
                                  <p:stCondLst>
                                    <p:cond delay="0"/>
                                  </p:stCondLst>
                                  <p:childTnLst>
                                    <p:set>
                                      <p:cBhvr>
                                        <p:cTn id="865" dur="1000">
                                          <p:stCondLst>
                                            <p:cond delay="0"/>
                                          </p:stCondLst>
                                        </p:cTn>
                                        <p:tgtEl>
                                          <p:spTgt spid="376"/>
                                        </p:tgtEl>
                                        <p:attrNameLst>
                                          <p:attrName>style.visibility</p:attrName>
                                        </p:attrNameLst>
                                      </p:cBhvr>
                                      <p:to>
                                        <p:strVal val="visible"/>
                                      </p:to>
                                    </p:set>
                                  </p:childTnLst>
                                </p:cTn>
                              </p:par>
                            </p:childTnLst>
                          </p:cTn>
                        </p:par>
                        <p:par>
                          <p:cTn id="866" fill="hold">
                            <p:stCondLst>
                              <p:cond delay="283500"/>
                            </p:stCondLst>
                            <p:childTnLst>
                              <p:par>
                                <p:cTn id="867" presetID="11" presetClass="entr" presetSubtype="0" fill="hold" grpId="0" nodeType="afterEffect">
                                  <p:stCondLst>
                                    <p:cond delay="0"/>
                                  </p:stCondLst>
                                  <p:childTnLst>
                                    <p:set>
                                      <p:cBhvr>
                                        <p:cTn id="868" dur="1000">
                                          <p:stCondLst>
                                            <p:cond delay="0"/>
                                          </p:stCondLst>
                                        </p:cTn>
                                        <p:tgtEl>
                                          <p:spTgt spid="377"/>
                                        </p:tgtEl>
                                        <p:attrNameLst>
                                          <p:attrName>style.visibility</p:attrName>
                                        </p:attrNameLst>
                                      </p:cBhvr>
                                      <p:to>
                                        <p:strVal val="visible"/>
                                      </p:to>
                                    </p:set>
                                  </p:childTnLst>
                                </p:cTn>
                              </p:par>
                            </p:childTnLst>
                          </p:cTn>
                        </p:par>
                        <p:par>
                          <p:cTn id="869" fill="hold">
                            <p:stCondLst>
                              <p:cond delay="284500"/>
                            </p:stCondLst>
                            <p:childTnLst>
                              <p:par>
                                <p:cTn id="870" presetID="11" presetClass="entr" presetSubtype="0" fill="hold" grpId="0" nodeType="afterEffect">
                                  <p:stCondLst>
                                    <p:cond delay="0"/>
                                  </p:stCondLst>
                                  <p:childTnLst>
                                    <p:set>
                                      <p:cBhvr>
                                        <p:cTn id="871" dur="1000">
                                          <p:stCondLst>
                                            <p:cond delay="0"/>
                                          </p:stCondLst>
                                        </p:cTn>
                                        <p:tgtEl>
                                          <p:spTgt spid="378"/>
                                        </p:tgtEl>
                                        <p:attrNameLst>
                                          <p:attrName>style.visibility</p:attrName>
                                        </p:attrNameLst>
                                      </p:cBhvr>
                                      <p:to>
                                        <p:strVal val="visible"/>
                                      </p:to>
                                    </p:set>
                                  </p:childTnLst>
                                </p:cTn>
                              </p:par>
                            </p:childTnLst>
                          </p:cTn>
                        </p:par>
                        <p:par>
                          <p:cTn id="872" fill="hold">
                            <p:stCondLst>
                              <p:cond delay="285500"/>
                            </p:stCondLst>
                            <p:childTnLst>
                              <p:par>
                                <p:cTn id="873" presetID="11" presetClass="entr" presetSubtype="0" fill="hold" grpId="0" nodeType="afterEffect">
                                  <p:stCondLst>
                                    <p:cond delay="0"/>
                                  </p:stCondLst>
                                  <p:childTnLst>
                                    <p:set>
                                      <p:cBhvr>
                                        <p:cTn id="874" dur="1000">
                                          <p:stCondLst>
                                            <p:cond delay="0"/>
                                          </p:stCondLst>
                                        </p:cTn>
                                        <p:tgtEl>
                                          <p:spTgt spid="379"/>
                                        </p:tgtEl>
                                        <p:attrNameLst>
                                          <p:attrName>style.visibility</p:attrName>
                                        </p:attrNameLst>
                                      </p:cBhvr>
                                      <p:to>
                                        <p:strVal val="visible"/>
                                      </p:to>
                                    </p:set>
                                  </p:childTnLst>
                                </p:cTn>
                              </p:par>
                            </p:childTnLst>
                          </p:cTn>
                        </p:par>
                        <p:par>
                          <p:cTn id="875" fill="hold">
                            <p:stCondLst>
                              <p:cond delay="286500"/>
                            </p:stCondLst>
                            <p:childTnLst>
                              <p:par>
                                <p:cTn id="876" presetID="11" presetClass="entr" presetSubtype="0" fill="hold" grpId="0" nodeType="afterEffect">
                                  <p:stCondLst>
                                    <p:cond delay="0"/>
                                  </p:stCondLst>
                                  <p:childTnLst>
                                    <p:set>
                                      <p:cBhvr>
                                        <p:cTn id="877" dur="1000">
                                          <p:stCondLst>
                                            <p:cond delay="0"/>
                                          </p:stCondLst>
                                        </p:cTn>
                                        <p:tgtEl>
                                          <p:spTgt spid="380"/>
                                        </p:tgtEl>
                                        <p:attrNameLst>
                                          <p:attrName>style.visibility</p:attrName>
                                        </p:attrNameLst>
                                      </p:cBhvr>
                                      <p:to>
                                        <p:strVal val="visible"/>
                                      </p:to>
                                    </p:set>
                                  </p:childTnLst>
                                </p:cTn>
                              </p:par>
                            </p:childTnLst>
                          </p:cTn>
                        </p:par>
                        <p:par>
                          <p:cTn id="878" fill="hold">
                            <p:stCondLst>
                              <p:cond delay="287500"/>
                            </p:stCondLst>
                            <p:childTnLst>
                              <p:par>
                                <p:cTn id="879" presetID="11" presetClass="entr" presetSubtype="0" fill="hold" grpId="0" nodeType="afterEffect">
                                  <p:stCondLst>
                                    <p:cond delay="0"/>
                                  </p:stCondLst>
                                  <p:childTnLst>
                                    <p:set>
                                      <p:cBhvr>
                                        <p:cTn id="880" dur="1000">
                                          <p:stCondLst>
                                            <p:cond delay="0"/>
                                          </p:stCondLst>
                                        </p:cTn>
                                        <p:tgtEl>
                                          <p:spTgt spid="381"/>
                                        </p:tgtEl>
                                        <p:attrNameLst>
                                          <p:attrName>style.visibility</p:attrName>
                                        </p:attrNameLst>
                                      </p:cBhvr>
                                      <p:to>
                                        <p:strVal val="visible"/>
                                      </p:to>
                                    </p:set>
                                  </p:childTnLst>
                                </p:cTn>
                              </p:par>
                            </p:childTnLst>
                          </p:cTn>
                        </p:par>
                        <p:par>
                          <p:cTn id="881" fill="hold">
                            <p:stCondLst>
                              <p:cond delay="288500"/>
                            </p:stCondLst>
                            <p:childTnLst>
                              <p:par>
                                <p:cTn id="882" presetID="11" presetClass="entr" presetSubtype="0" fill="hold" grpId="0" nodeType="afterEffect">
                                  <p:stCondLst>
                                    <p:cond delay="0"/>
                                  </p:stCondLst>
                                  <p:childTnLst>
                                    <p:set>
                                      <p:cBhvr>
                                        <p:cTn id="883" dur="1000">
                                          <p:stCondLst>
                                            <p:cond delay="0"/>
                                          </p:stCondLst>
                                        </p:cTn>
                                        <p:tgtEl>
                                          <p:spTgt spid="382"/>
                                        </p:tgtEl>
                                        <p:attrNameLst>
                                          <p:attrName>style.visibility</p:attrName>
                                        </p:attrNameLst>
                                      </p:cBhvr>
                                      <p:to>
                                        <p:strVal val="visible"/>
                                      </p:to>
                                    </p:set>
                                  </p:childTnLst>
                                </p:cTn>
                              </p:par>
                            </p:childTnLst>
                          </p:cTn>
                        </p:par>
                        <p:par>
                          <p:cTn id="884" fill="hold">
                            <p:stCondLst>
                              <p:cond delay="289500"/>
                            </p:stCondLst>
                            <p:childTnLst>
                              <p:par>
                                <p:cTn id="885" presetID="11" presetClass="entr" presetSubtype="0" fill="hold" grpId="0" nodeType="afterEffect">
                                  <p:stCondLst>
                                    <p:cond delay="0"/>
                                  </p:stCondLst>
                                  <p:childTnLst>
                                    <p:set>
                                      <p:cBhvr>
                                        <p:cTn id="886" dur="1000">
                                          <p:stCondLst>
                                            <p:cond delay="0"/>
                                          </p:stCondLst>
                                        </p:cTn>
                                        <p:tgtEl>
                                          <p:spTgt spid="383"/>
                                        </p:tgtEl>
                                        <p:attrNameLst>
                                          <p:attrName>style.visibility</p:attrName>
                                        </p:attrNameLst>
                                      </p:cBhvr>
                                      <p:to>
                                        <p:strVal val="visible"/>
                                      </p:to>
                                    </p:set>
                                  </p:childTnLst>
                                </p:cTn>
                              </p:par>
                            </p:childTnLst>
                          </p:cTn>
                        </p:par>
                        <p:par>
                          <p:cTn id="887" fill="hold">
                            <p:stCondLst>
                              <p:cond delay="290500"/>
                            </p:stCondLst>
                            <p:childTnLst>
                              <p:par>
                                <p:cTn id="888" presetID="11" presetClass="entr" presetSubtype="0" fill="hold" grpId="0" nodeType="afterEffect">
                                  <p:stCondLst>
                                    <p:cond delay="0"/>
                                  </p:stCondLst>
                                  <p:childTnLst>
                                    <p:set>
                                      <p:cBhvr>
                                        <p:cTn id="889" dur="1000">
                                          <p:stCondLst>
                                            <p:cond delay="0"/>
                                          </p:stCondLst>
                                        </p:cTn>
                                        <p:tgtEl>
                                          <p:spTgt spid="384"/>
                                        </p:tgtEl>
                                        <p:attrNameLst>
                                          <p:attrName>style.visibility</p:attrName>
                                        </p:attrNameLst>
                                      </p:cBhvr>
                                      <p:to>
                                        <p:strVal val="visible"/>
                                      </p:to>
                                    </p:set>
                                  </p:childTnLst>
                                </p:cTn>
                              </p:par>
                            </p:childTnLst>
                          </p:cTn>
                        </p:par>
                        <p:par>
                          <p:cTn id="890" fill="hold">
                            <p:stCondLst>
                              <p:cond delay="291500"/>
                            </p:stCondLst>
                            <p:childTnLst>
                              <p:par>
                                <p:cTn id="891" presetID="11" presetClass="entr" presetSubtype="0" fill="hold" grpId="0" nodeType="afterEffect">
                                  <p:stCondLst>
                                    <p:cond delay="0"/>
                                  </p:stCondLst>
                                  <p:childTnLst>
                                    <p:set>
                                      <p:cBhvr>
                                        <p:cTn id="892" dur="1000">
                                          <p:stCondLst>
                                            <p:cond delay="0"/>
                                          </p:stCondLst>
                                        </p:cTn>
                                        <p:tgtEl>
                                          <p:spTgt spid="385"/>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3" name="chimes.wav"/>
                                        </p:tgtEl>
                                      </p:cMediaNode>
                                    </p:audio>
                                  </p:subTnLst>
                                </p:cTn>
                              </p:par>
                            </p:childTnLst>
                          </p:cTn>
                        </p:par>
                        <p:par>
                          <p:cTn id="893" fill="hold">
                            <p:stCondLst>
                              <p:cond delay="292500"/>
                            </p:stCondLst>
                            <p:childTnLst>
                              <p:par>
                                <p:cTn id="894" presetID="11" presetClass="entr" presetSubtype="0" fill="hold" grpId="0" nodeType="afterEffect">
                                  <p:stCondLst>
                                    <p:cond delay="0"/>
                                  </p:stCondLst>
                                  <p:childTnLst>
                                    <p:set>
                                      <p:cBhvr>
                                        <p:cTn id="895" dur="1000">
                                          <p:stCondLst>
                                            <p:cond delay="0"/>
                                          </p:stCondLst>
                                        </p:cTn>
                                        <p:tgtEl>
                                          <p:spTgt spid="386"/>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3" name="chimes.wav"/>
                                        </p:tgtEl>
                                      </p:cMediaNode>
                                    </p:audio>
                                  </p:subTnLst>
                                </p:cTn>
                              </p:par>
                            </p:childTnLst>
                          </p:cTn>
                        </p:par>
                        <p:par>
                          <p:cTn id="896" fill="hold">
                            <p:stCondLst>
                              <p:cond delay="293500"/>
                            </p:stCondLst>
                            <p:childTnLst>
                              <p:par>
                                <p:cTn id="897" presetID="11" presetClass="entr" presetSubtype="0" fill="hold" grpId="0" nodeType="afterEffect">
                                  <p:stCondLst>
                                    <p:cond delay="0"/>
                                  </p:stCondLst>
                                  <p:childTnLst>
                                    <p:set>
                                      <p:cBhvr>
                                        <p:cTn id="898" dur="1000">
                                          <p:stCondLst>
                                            <p:cond delay="0"/>
                                          </p:stCondLst>
                                        </p:cTn>
                                        <p:tgtEl>
                                          <p:spTgt spid="387"/>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3" name="chimes.wav"/>
                                        </p:tgtEl>
                                      </p:cMediaNode>
                                    </p:audio>
                                  </p:subTnLst>
                                </p:cTn>
                              </p:par>
                            </p:childTnLst>
                          </p:cTn>
                        </p:par>
                        <p:par>
                          <p:cTn id="899" fill="hold">
                            <p:stCondLst>
                              <p:cond delay="294500"/>
                            </p:stCondLst>
                            <p:childTnLst>
                              <p:par>
                                <p:cTn id="900" presetID="11" presetClass="entr" presetSubtype="0" fill="hold" grpId="0" nodeType="afterEffect">
                                  <p:stCondLst>
                                    <p:cond delay="0"/>
                                  </p:stCondLst>
                                  <p:childTnLst>
                                    <p:set>
                                      <p:cBhvr>
                                        <p:cTn id="901" dur="1000">
                                          <p:stCondLst>
                                            <p:cond delay="0"/>
                                          </p:stCondLst>
                                        </p:cTn>
                                        <p:tgtEl>
                                          <p:spTgt spid="388"/>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3" name="chimes.wav"/>
                                        </p:tgtEl>
                                      </p:cMediaNode>
                                    </p:audio>
                                  </p:subTnLst>
                                </p:cTn>
                              </p:par>
                            </p:childTnLst>
                          </p:cTn>
                        </p:par>
                        <p:par>
                          <p:cTn id="902" fill="hold">
                            <p:stCondLst>
                              <p:cond delay="295500"/>
                            </p:stCondLst>
                            <p:childTnLst>
                              <p:par>
                                <p:cTn id="903" presetID="11" presetClass="entr" presetSubtype="0" fill="hold" grpId="0" nodeType="afterEffect">
                                  <p:stCondLst>
                                    <p:cond delay="0"/>
                                  </p:stCondLst>
                                  <p:childTnLst>
                                    <p:set>
                                      <p:cBhvr>
                                        <p:cTn id="904" dur="1000">
                                          <p:stCondLst>
                                            <p:cond delay="0"/>
                                          </p:stCondLst>
                                        </p:cTn>
                                        <p:tgtEl>
                                          <p:spTgt spid="389"/>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3" name="chimes.wav"/>
                                        </p:tgtEl>
                                      </p:cMediaNode>
                                    </p:audio>
                                  </p:subTnLst>
                                </p:cTn>
                              </p:par>
                            </p:childTnLst>
                          </p:cTn>
                        </p:par>
                        <p:par>
                          <p:cTn id="905" fill="hold">
                            <p:stCondLst>
                              <p:cond delay="296500"/>
                            </p:stCondLst>
                            <p:childTnLst>
                              <p:par>
                                <p:cTn id="906" presetID="11" presetClass="entr" presetSubtype="0" fill="hold" grpId="0" nodeType="afterEffect">
                                  <p:stCondLst>
                                    <p:cond delay="0"/>
                                  </p:stCondLst>
                                  <p:childTnLst>
                                    <p:set>
                                      <p:cBhvr>
                                        <p:cTn id="907" dur="1000">
                                          <p:stCondLst>
                                            <p:cond delay="0"/>
                                          </p:stCondLst>
                                        </p:cTn>
                                        <p:tgtEl>
                                          <p:spTgt spid="390"/>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3" name="chimes.wav"/>
                                        </p:tgtEl>
                                      </p:cMediaNode>
                                    </p:audio>
                                  </p:subTnLst>
                                </p:cTn>
                              </p:par>
                            </p:childTnLst>
                          </p:cTn>
                        </p:par>
                        <p:par>
                          <p:cTn id="908" fill="hold">
                            <p:stCondLst>
                              <p:cond delay="297500"/>
                            </p:stCondLst>
                            <p:childTnLst>
                              <p:par>
                                <p:cTn id="909" presetID="11" presetClass="entr" presetSubtype="0" fill="hold" grpId="0" nodeType="afterEffect">
                                  <p:stCondLst>
                                    <p:cond delay="0"/>
                                  </p:stCondLst>
                                  <p:childTnLst>
                                    <p:set>
                                      <p:cBhvr>
                                        <p:cTn id="910" dur="1000">
                                          <p:stCondLst>
                                            <p:cond delay="0"/>
                                          </p:stCondLst>
                                        </p:cTn>
                                        <p:tgtEl>
                                          <p:spTgt spid="391"/>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3" name="chimes.wav"/>
                                        </p:tgtEl>
                                      </p:cMediaNode>
                                    </p:audio>
                                  </p:subTnLst>
                                </p:cTn>
                              </p:par>
                            </p:childTnLst>
                          </p:cTn>
                        </p:par>
                        <p:par>
                          <p:cTn id="911" fill="hold">
                            <p:stCondLst>
                              <p:cond delay="298500"/>
                            </p:stCondLst>
                            <p:childTnLst>
                              <p:par>
                                <p:cTn id="912" presetID="11" presetClass="entr" presetSubtype="0" fill="hold" grpId="0" nodeType="afterEffect">
                                  <p:stCondLst>
                                    <p:cond delay="0"/>
                                  </p:stCondLst>
                                  <p:childTnLst>
                                    <p:set>
                                      <p:cBhvr>
                                        <p:cTn id="913" dur="1000">
                                          <p:stCondLst>
                                            <p:cond delay="0"/>
                                          </p:stCondLst>
                                        </p:cTn>
                                        <p:tgtEl>
                                          <p:spTgt spid="392"/>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3" name="chimes.wav"/>
                                        </p:tgtEl>
                                      </p:cMediaNode>
                                    </p:audio>
                                  </p:subTnLst>
                                </p:cTn>
                              </p:par>
                            </p:childTnLst>
                          </p:cTn>
                        </p:par>
                        <p:par>
                          <p:cTn id="914" fill="hold">
                            <p:stCondLst>
                              <p:cond delay="299500"/>
                            </p:stCondLst>
                            <p:childTnLst>
                              <p:par>
                                <p:cTn id="915" presetID="11" presetClass="entr" presetSubtype="0" fill="hold" grpId="0" nodeType="afterEffect">
                                  <p:stCondLst>
                                    <p:cond delay="0"/>
                                  </p:stCondLst>
                                  <p:childTnLst>
                                    <p:set>
                                      <p:cBhvr>
                                        <p:cTn id="916" dur="1000">
                                          <p:stCondLst>
                                            <p:cond delay="0"/>
                                          </p:stCondLst>
                                        </p:cTn>
                                        <p:tgtEl>
                                          <p:spTgt spid="393"/>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par>
                          <p:cTn id="917" fill="hold">
                            <p:stCondLst>
                              <p:cond delay="300500"/>
                            </p:stCondLst>
                            <p:childTnLst>
                              <p:par>
                                <p:cTn id="918" presetID="11" presetClass="entr" presetSubtype="0" fill="hold" grpId="0" nodeType="afterEffect">
                                  <p:stCondLst>
                                    <p:cond delay="0"/>
                                  </p:stCondLst>
                                  <p:childTnLst>
                                    <p:set>
                                      <p:cBhvr>
                                        <p:cTn id="919" dur="1000">
                                          <p:stCondLst>
                                            <p:cond delay="0"/>
                                          </p:stCondLst>
                                        </p:cTn>
                                        <p:tgtEl>
                                          <p:spTgt spid="394"/>
                                        </p:tgtEl>
                                        <p:attrNameLst>
                                          <p:attrName>style.visibility</p:attrName>
                                        </p:attrNameLst>
                                      </p:cBhvr>
                                      <p:to>
                                        <p:strVal val="visible"/>
                                      </p:to>
                                    </p:set>
                                  </p:childTnLst>
                                  <p:subTnLst>
                                    <p:audio>
                                      <p:cMediaNode>
                                        <p:cTn display="0" masterRel="sameClick">
                                          <p:stCondLst>
                                            <p:cond evt="begin" delay="0">
                                              <p:tn val="9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95"/>
                  </p:tgtEl>
                </p:cond>
              </p:nextCondLst>
            </p:seq>
          </p:childTnLst>
        </p:cTn>
      </p:par>
    </p:tnLst>
    <p:bldLst>
      <p:bldP spid="77" grpId="0"/>
      <p:bldP spid="75" grpId="0" animBg="1"/>
      <p:bldP spid="80" grpId="0" animBg="1"/>
      <p:bldP spid="82" grpId="0" animBg="1"/>
      <p:bldP spid="83" grpId="0" animBg="1"/>
      <p:bldP spid="84" grpId="0" animBg="1"/>
      <p:bldP spid="85" grpId="0" animBg="1"/>
      <p:bldP spid="86" grpId="0" animBg="1"/>
      <p:bldP spid="88" grpId="0" animBg="1"/>
      <p:bldP spid="89" grpId="0" animBg="1"/>
      <p:bldP spid="90" grpId="0" animBg="1"/>
      <p:bldP spid="91" grpId="0" animBg="1"/>
      <p:bldP spid="93" grpId="0" animBg="1"/>
      <p:bldP spid="101" grpId="0" animBg="1"/>
      <p:bldP spid="102" grpId="0" animBg="1"/>
      <p:bldP spid="103" grpId="0" animBg="1"/>
      <p:bldP spid="104" grpId="0" animBg="1"/>
      <p:bldP spid="105" grpId="0" animBg="1"/>
      <p:bldP spid="109"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11AF226-7FF1-3A77-78E8-84ADDF4E4975}"/>
              </a:ext>
            </a:extLst>
          </p:cNvPr>
          <p:cNvPicPr>
            <a:picLocks noChangeAspect="1"/>
          </p:cNvPicPr>
          <p:nvPr/>
        </p:nvPicPr>
        <p:blipFill>
          <a:blip r:embed="rId2"/>
          <a:stretch>
            <a:fillRect/>
          </a:stretch>
        </p:blipFill>
        <p:spPr>
          <a:xfrm>
            <a:off x="6969832" y="1508686"/>
            <a:ext cx="2038588" cy="2741268"/>
          </a:xfrm>
          <a:prstGeom prst="rect">
            <a:avLst/>
          </a:prstGeom>
        </p:spPr>
      </p:pic>
      <p:pic>
        <p:nvPicPr>
          <p:cNvPr id="7" name="Picture 6">
            <a:extLst>
              <a:ext uri="{FF2B5EF4-FFF2-40B4-BE49-F238E27FC236}">
                <a16:creationId xmlns:a16="http://schemas.microsoft.com/office/drawing/2014/main" xmlns="" id="{C49CCBC3-9A2C-B762-5073-67A48A1FE819}"/>
              </a:ext>
            </a:extLst>
          </p:cNvPr>
          <p:cNvPicPr>
            <a:picLocks noChangeAspect="1"/>
          </p:cNvPicPr>
          <p:nvPr/>
        </p:nvPicPr>
        <p:blipFill>
          <a:blip r:embed="rId3"/>
          <a:stretch>
            <a:fillRect/>
          </a:stretch>
        </p:blipFill>
        <p:spPr>
          <a:xfrm>
            <a:off x="2308835" y="1423126"/>
            <a:ext cx="2139666" cy="2880072"/>
          </a:xfrm>
          <a:prstGeom prst="rect">
            <a:avLst/>
          </a:prstGeom>
        </p:spPr>
      </p:pic>
      <p:pic>
        <p:nvPicPr>
          <p:cNvPr id="8" name="Picture 7">
            <a:extLst>
              <a:ext uri="{FF2B5EF4-FFF2-40B4-BE49-F238E27FC236}">
                <a16:creationId xmlns:a16="http://schemas.microsoft.com/office/drawing/2014/main" xmlns="" id="{47FF0BDC-8CD2-EA4A-0681-124B28106A55}"/>
              </a:ext>
            </a:extLst>
          </p:cNvPr>
          <p:cNvPicPr>
            <a:picLocks noChangeAspect="1"/>
          </p:cNvPicPr>
          <p:nvPr/>
        </p:nvPicPr>
        <p:blipFill>
          <a:blip r:embed="rId4"/>
          <a:stretch>
            <a:fillRect/>
          </a:stretch>
        </p:blipFill>
        <p:spPr>
          <a:xfrm>
            <a:off x="135580" y="1415650"/>
            <a:ext cx="2042337" cy="2761727"/>
          </a:xfrm>
          <a:prstGeom prst="rect">
            <a:avLst/>
          </a:prstGeom>
        </p:spPr>
      </p:pic>
      <p:pic>
        <p:nvPicPr>
          <p:cNvPr id="9" name="Hình ảnh 1" descr="Káº¿t quáº£ hÃ¬nh áº£nh cho báº£n Äá» khoÃ¡ng sáº£n nháº­t báº£n">
            <a:extLst>
              <a:ext uri="{FF2B5EF4-FFF2-40B4-BE49-F238E27FC236}">
                <a16:creationId xmlns:a16="http://schemas.microsoft.com/office/drawing/2014/main" xmlns="" id="{A3320266-4C1C-5836-4AE5-1A871C5D38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777104" y="1522022"/>
            <a:ext cx="1977021" cy="2682280"/>
          </a:xfrm>
          <a:prstGeom prst="rect">
            <a:avLst/>
          </a:prstGeom>
          <a:noFill/>
          <a:ln>
            <a:noFill/>
          </a:ln>
        </p:spPr>
      </p:pic>
      <p:sp>
        <p:nvSpPr>
          <p:cNvPr id="10" name="Hộp Văn bản 14">
            <a:extLst>
              <a:ext uri="{FF2B5EF4-FFF2-40B4-BE49-F238E27FC236}">
                <a16:creationId xmlns:a16="http://schemas.microsoft.com/office/drawing/2014/main" xmlns="" id="{11EE1FD7-B549-EA2E-3064-A282E05F9D2D}"/>
              </a:ext>
            </a:extLst>
          </p:cNvPr>
          <p:cNvSpPr txBox="1"/>
          <p:nvPr/>
        </p:nvSpPr>
        <p:spPr>
          <a:xfrm>
            <a:off x="300088" y="4108165"/>
            <a:ext cx="4017495" cy="738664"/>
          </a:xfrm>
          <a:prstGeom prst="rect">
            <a:avLst/>
          </a:prstGeom>
          <a:noFill/>
        </p:spPr>
        <p:txBody>
          <a:bodyPr wrap="square" rtlCol="0">
            <a:spAutoFit/>
          </a:bodyPr>
          <a:lstStyle/>
          <a:p>
            <a:pPr algn="ctr">
              <a:buClrTx/>
              <a:buFontTx/>
              <a:buNone/>
            </a:pPr>
            <a:r>
              <a:rPr lang="en-US" sz="2100" b="1">
                <a:solidFill>
                  <a:srgbClr val="1A25FE"/>
                </a:solidFill>
                <a:latin typeface="#9Slide05 GeosansLight" panose="02000603020000020003" pitchFamily="2" charset="0"/>
              </a:rPr>
              <a:t>Bản đồ khoáng sản và các chỉ số kinh tế của Việt Nam</a:t>
            </a:r>
          </a:p>
        </p:txBody>
      </p:sp>
      <p:sp>
        <p:nvSpPr>
          <p:cNvPr id="11" name="Hộp Văn bản 14">
            <a:extLst>
              <a:ext uri="{FF2B5EF4-FFF2-40B4-BE49-F238E27FC236}">
                <a16:creationId xmlns:a16="http://schemas.microsoft.com/office/drawing/2014/main" xmlns="" id="{4F917034-B5DD-771A-C9B9-20C1A67646AA}"/>
              </a:ext>
            </a:extLst>
          </p:cNvPr>
          <p:cNvSpPr txBox="1"/>
          <p:nvPr/>
        </p:nvSpPr>
        <p:spPr>
          <a:xfrm>
            <a:off x="4839855" y="4133217"/>
            <a:ext cx="4017495" cy="738664"/>
          </a:xfrm>
          <a:prstGeom prst="rect">
            <a:avLst/>
          </a:prstGeom>
          <a:noFill/>
        </p:spPr>
        <p:txBody>
          <a:bodyPr wrap="square" rtlCol="0">
            <a:spAutoFit/>
          </a:bodyPr>
          <a:lstStyle/>
          <a:p>
            <a:pPr algn="ctr">
              <a:buClrTx/>
              <a:buFontTx/>
              <a:buNone/>
            </a:pPr>
            <a:r>
              <a:rPr lang="en-US" sz="2100" b="1">
                <a:solidFill>
                  <a:srgbClr val="1A25FE"/>
                </a:solidFill>
                <a:latin typeface="#9Slide05 GeosansLight" panose="02000603020000020003" pitchFamily="2" charset="0"/>
              </a:rPr>
              <a:t>Bản đồ khoáng sản và các chỉ số kinh tế của Việt Nam</a:t>
            </a:r>
          </a:p>
        </p:txBody>
      </p:sp>
      <p:sp>
        <p:nvSpPr>
          <p:cNvPr id="13" name="TextBox 12">
            <a:extLst>
              <a:ext uri="{FF2B5EF4-FFF2-40B4-BE49-F238E27FC236}">
                <a16:creationId xmlns:a16="http://schemas.microsoft.com/office/drawing/2014/main" xmlns="" id="{DCF60B1B-0F6A-F9D3-73F8-4A54211DA77E}"/>
              </a:ext>
            </a:extLst>
          </p:cNvPr>
          <p:cNvSpPr txBox="1"/>
          <p:nvPr/>
        </p:nvSpPr>
        <p:spPr>
          <a:xfrm>
            <a:off x="300088" y="185660"/>
            <a:ext cx="8581498" cy="1121076"/>
          </a:xfrm>
          <a:prstGeom prst="rect">
            <a:avLst/>
          </a:prstGeom>
          <a:noFill/>
        </p:spPr>
        <p:txBody>
          <a:bodyPr wrap="square">
            <a:spAutoFit/>
          </a:bodyPr>
          <a:lstStyle/>
          <a:p>
            <a:pPr marL="0" marR="0" algn="just">
              <a:lnSpc>
                <a:spcPct val="115000"/>
              </a:lnSpc>
              <a:spcBef>
                <a:spcPts val="0"/>
              </a:spcBef>
              <a:spcAft>
                <a:spcPts val="0"/>
              </a:spcAft>
            </a:pPr>
            <a:r>
              <a:rPr lang="en-US" sz="2000" b="1" kern="1400" spc="-50">
                <a:solidFill>
                  <a:srgbClr val="FF0000"/>
                </a:solidFill>
                <a:latin typeface="#9Slide03 SFU Futura_05" panose="00000800000000000000" pitchFamily="2" charset="0"/>
                <a:cs typeface="Times New Roman" panose="02020603050405020304" pitchFamily="18" charset="0"/>
              </a:rPr>
              <a:t>                              NHIỆM VỤ 3: </a:t>
            </a:r>
          </a:p>
          <a:p>
            <a:pPr marL="0" marR="0" algn="just">
              <a:lnSpc>
                <a:spcPct val="115000"/>
              </a:lnSpc>
              <a:spcBef>
                <a:spcPts val="0"/>
              </a:spcBef>
              <a:spcAft>
                <a:spcPts val="0"/>
              </a:spcAft>
            </a:pPr>
            <a:r>
              <a:rPr lang="en-US" sz="2000" b="1" kern="1400" spc="-50">
                <a:solidFill>
                  <a:srgbClr val="03954A"/>
                </a:solidFill>
                <a:latin typeface="#9Slide03 SFU Futura_05" panose="00000800000000000000" pitchFamily="2" charset="0"/>
                <a:cs typeface="Times New Roman" panose="02020603050405020304" pitchFamily="18" charset="0"/>
              </a:rPr>
              <a:t>Từ kiến thức đã học quan sát hình ảnh sau đây chứng minh vai trò của các nguồn lực trong phát triển kinh tế</a:t>
            </a:r>
            <a:endParaRPr lang="vi-VN" sz="2000" b="1" kern="1400" spc="-50">
              <a:solidFill>
                <a:srgbClr val="03954A"/>
              </a:solidFill>
              <a:latin typeface="#9Slide03 SFU Futura_05" panose="00000800000000000000" pitchFamily="2" charset="0"/>
              <a:cs typeface="Times New Roman" panose="02020603050405020304" pitchFamily="18" charset="0"/>
            </a:endParaRPr>
          </a:p>
        </p:txBody>
      </p:sp>
      <p:cxnSp>
        <p:nvCxnSpPr>
          <p:cNvPr id="14" name="Đường nối Thẳng 17">
            <a:extLst>
              <a:ext uri="{FF2B5EF4-FFF2-40B4-BE49-F238E27FC236}">
                <a16:creationId xmlns:a16="http://schemas.microsoft.com/office/drawing/2014/main" xmlns="" id="{0C9FD57D-B1DD-8464-CD82-C6E7406A0004}"/>
              </a:ext>
            </a:extLst>
          </p:cNvPr>
          <p:cNvCxnSpPr>
            <a:cxnSpLocks/>
          </p:cNvCxnSpPr>
          <p:nvPr/>
        </p:nvCxnSpPr>
        <p:spPr>
          <a:xfrm>
            <a:off x="4613745" y="1508686"/>
            <a:ext cx="24577" cy="3073529"/>
          </a:xfrm>
          <a:prstGeom prst="line">
            <a:avLst/>
          </a:prstGeom>
          <a:ln w="28575">
            <a:solidFill>
              <a:srgbClr val="F9562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35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Đường nối Thẳng 38">
            <a:extLst>
              <a:ext uri="{FF2B5EF4-FFF2-40B4-BE49-F238E27FC236}">
                <a16:creationId xmlns:a16="http://schemas.microsoft.com/office/drawing/2014/main" xmlns="" id="{7104C545-DBAA-6B87-6B32-5D82CE27CAD8}"/>
              </a:ext>
            </a:extLst>
          </p:cNvPr>
          <p:cNvCxnSpPr>
            <a:cxnSpLocks/>
          </p:cNvCxnSpPr>
          <p:nvPr/>
        </p:nvCxnSpPr>
        <p:spPr>
          <a:xfrm>
            <a:off x="4384988" y="1596008"/>
            <a:ext cx="0" cy="1643697"/>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6" name="Google Shape;713;p49">
            <a:extLst>
              <a:ext uri="{FF2B5EF4-FFF2-40B4-BE49-F238E27FC236}">
                <a16:creationId xmlns:a16="http://schemas.microsoft.com/office/drawing/2014/main" xmlns="" id="{FCEDF22B-7F62-075B-9D1F-0C696CDBDE24}"/>
              </a:ext>
            </a:extLst>
          </p:cNvPr>
          <p:cNvSpPr txBox="1">
            <a:spLocks noGrp="1"/>
          </p:cNvSpPr>
          <p:nvPr>
            <p:ph type="title"/>
          </p:nvPr>
        </p:nvSpPr>
        <p:spPr>
          <a:xfrm>
            <a:off x="532989" y="40578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rgbClr val="03954A"/>
                </a:solidFill>
                <a:latin typeface="#9Slide03 Montserrat Black" panose="00000A00000000000000" pitchFamily="2" charset="0"/>
                <a:ea typeface="+mn-ea"/>
                <a:cs typeface="Poppins"/>
                <a:sym typeface="Arial"/>
              </a:rPr>
              <a:t>TỪ KHÓA</a:t>
            </a:r>
            <a:endParaRPr sz="3200">
              <a:solidFill>
                <a:srgbClr val="03954A"/>
              </a:solidFill>
              <a:latin typeface="#9Slide03 Montserrat Black" panose="00000A00000000000000" pitchFamily="2" charset="0"/>
              <a:ea typeface="+mn-ea"/>
              <a:cs typeface="Poppins"/>
              <a:sym typeface="Arial"/>
            </a:endParaRPr>
          </a:p>
        </p:txBody>
      </p:sp>
      <p:sp>
        <p:nvSpPr>
          <p:cNvPr id="7" name="Google Shape;647;p42">
            <a:extLst>
              <a:ext uri="{FF2B5EF4-FFF2-40B4-BE49-F238E27FC236}">
                <a16:creationId xmlns:a16="http://schemas.microsoft.com/office/drawing/2014/main" xmlns="" id="{1971DB5E-BE2F-97DE-36D6-8615F4B3F126}"/>
              </a:ext>
            </a:extLst>
          </p:cNvPr>
          <p:cNvSpPr txBox="1">
            <a:spLocks/>
          </p:cNvSpPr>
          <p:nvPr/>
        </p:nvSpPr>
        <p:spPr>
          <a:xfrm>
            <a:off x="1472627" y="1040083"/>
            <a:ext cx="2348249" cy="822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a:buNone/>
              <a:defRPr sz="1400" b="0" i="0" u="none" strike="noStrike" cap="none">
                <a:solidFill>
                  <a:schemeClr val="lt1"/>
                </a:solidFill>
                <a:latin typeface="Karla"/>
                <a:ea typeface="Karla"/>
                <a:cs typeface="Karla"/>
                <a:sym typeface="Karla"/>
              </a:defRPr>
            </a:lvl1pPr>
            <a:lvl2pPr marL="914400" marR="0" lvl="1"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9pPr>
          </a:lstStyle>
          <a:p>
            <a:pPr marL="0" indent="0" algn="l"/>
            <a:r>
              <a:rPr lang="vi-VN" sz="2800" b="1" kern="1200">
                <a:solidFill>
                  <a:srgbClr val="FF3F5F"/>
                </a:solidFill>
                <a:latin typeface="#9Slide05 Gullever Font" panose="02000507000000020004" pitchFamily="2" charset="0"/>
                <a:ea typeface="+mj-ea"/>
                <a:cs typeface="+mj-cs"/>
                <a:sym typeface="Sora"/>
              </a:rPr>
              <a:t>Chủ đề 01</a:t>
            </a:r>
          </a:p>
        </p:txBody>
      </p:sp>
      <p:sp>
        <p:nvSpPr>
          <p:cNvPr id="8" name="Google Shape;647;p42">
            <a:extLst>
              <a:ext uri="{FF2B5EF4-FFF2-40B4-BE49-F238E27FC236}">
                <a16:creationId xmlns:a16="http://schemas.microsoft.com/office/drawing/2014/main" xmlns="" id="{C8DB8F0D-A9B7-4227-9F14-B38265359514}"/>
              </a:ext>
            </a:extLst>
          </p:cNvPr>
          <p:cNvSpPr txBox="1">
            <a:spLocks/>
          </p:cNvSpPr>
          <p:nvPr/>
        </p:nvSpPr>
        <p:spPr>
          <a:xfrm>
            <a:off x="5513216" y="1125808"/>
            <a:ext cx="2348249" cy="822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a:buNone/>
              <a:defRPr sz="1400" b="0" i="0" u="none" strike="noStrike" cap="none">
                <a:solidFill>
                  <a:schemeClr val="lt1"/>
                </a:solidFill>
                <a:latin typeface="Karla"/>
                <a:ea typeface="Karla"/>
                <a:cs typeface="Karla"/>
                <a:sym typeface="Karla"/>
              </a:defRPr>
            </a:lvl1pPr>
            <a:lvl2pPr marL="914400" marR="0" lvl="1"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9pPr>
          </a:lstStyle>
          <a:p>
            <a:pPr marL="0" indent="0" algn="l"/>
            <a:r>
              <a:rPr lang="vi-VN" sz="2800" b="1" kern="1200">
                <a:solidFill>
                  <a:srgbClr val="FF3F5F"/>
                </a:solidFill>
                <a:latin typeface="#9Slide05 Gullever Font" panose="02000507000000020004" pitchFamily="2" charset="0"/>
                <a:ea typeface="+mj-ea"/>
                <a:cs typeface="+mj-cs"/>
                <a:sym typeface="Sora"/>
              </a:rPr>
              <a:t>Chủ đề 02</a:t>
            </a:r>
          </a:p>
        </p:txBody>
      </p:sp>
      <p:sp>
        <p:nvSpPr>
          <p:cNvPr id="10" name="TextBox 9">
            <a:extLst>
              <a:ext uri="{FF2B5EF4-FFF2-40B4-BE49-F238E27FC236}">
                <a16:creationId xmlns:a16="http://schemas.microsoft.com/office/drawing/2014/main" xmlns="" id="{A724E717-3162-D39C-DD96-69331E884E7F}"/>
              </a:ext>
            </a:extLst>
          </p:cNvPr>
          <p:cNvSpPr txBox="1"/>
          <p:nvPr/>
        </p:nvSpPr>
        <p:spPr>
          <a:xfrm>
            <a:off x="1263227" y="1660445"/>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01. Kinh tế</a:t>
            </a:r>
          </a:p>
        </p:txBody>
      </p:sp>
      <p:sp>
        <p:nvSpPr>
          <p:cNvPr id="11" name="TextBox 10">
            <a:extLst>
              <a:ext uri="{FF2B5EF4-FFF2-40B4-BE49-F238E27FC236}">
                <a16:creationId xmlns:a16="http://schemas.microsoft.com/office/drawing/2014/main" xmlns="" id="{4BC09DBB-252C-6738-B61B-FD8746C552FB}"/>
              </a:ext>
            </a:extLst>
          </p:cNvPr>
          <p:cNvSpPr txBox="1"/>
          <p:nvPr/>
        </p:nvSpPr>
        <p:spPr>
          <a:xfrm>
            <a:off x="1263227" y="1979116"/>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02. Công nghiệp</a:t>
            </a:r>
          </a:p>
        </p:txBody>
      </p:sp>
      <p:sp>
        <p:nvSpPr>
          <p:cNvPr id="12" name="TextBox 11">
            <a:extLst>
              <a:ext uri="{FF2B5EF4-FFF2-40B4-BE49-F238E27FC236}">
                <a16:creationId xmlns:a16="http://schemas.microsoft.com/office/drawing/2014/main" xmlns="" id="{69ECF390-1206-F093-49F3-91919DFAA518}"/>
              </a:ext>
            </a:extLst>
          </p:cNvPr>
          <p:cNvSpPr txBox="1"/>
          <p:nvPr/>
        </p:nvSpPr>
        <p:spPr>
          <a:xfrm>
            <a:off x="1263227" y="2303900"/>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03. Sinh vật</a:t>
            </a:r>
          </a:p>
        </p:txBody>
      </p:sp>
      <p:sp>
        <p:nvSpPr>
          <p:cNvPr id="13" name="TextBox 12">
            <a:extLst>
              <a:ext uri="{FF2B5EF4-FFF2-40B4-BE49-F238E27FC236}">
                <a16:creationId xmlns:a16="http://schemas.microsoft.com/office/drawing/2014/main" xmlns="" id="{878E0EA5-B7AA-E52A-1700-FDAEFDE14BE1}"/>
              </a:ext>
            </a:extLst>
          </p:cNvPr>
          <p:cNvSpPr txBox="1"/>
          <p:nvPr/>
        </p:nvSpPr>
        <p:spPr>
          <a:xfrm>
            <a:off x="1263227" y="2630820"/>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04. Khoáng sản</a:t>
            </a:r>
          </a:p>
        </p:txBody>
      </p:sp>
      <p:sp>
        <p:nvSpPr>
          <p:cNvPr id="14" name="TextBox 13">
            <a:extLst>
              <a:ext uri="{FF2B5EF4-FFF2-40B4-BE49-F238E27FC236}">
                <a16:creationId xmlns:a16="http://schemas.microsoft.com/office/drawing/2014/main" xmlns="" id="{D6D621FC-2C0E-D8F5-98E3-AFCBC96B43F3}"/>
              </a:ext>
            </a:extLst>
          </p:cNvPr>
          <p:cNvSpPr txBox="1"/>
          <p:nvPr/>
        </p:nvSpPr>
        <p:spPr>
          <a:xfrm>
            <a:off x="1263227" y="2967610"/>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05. Lãnh thổ</a:t>
            </a:r>
          </a:p>
        </p:txBody>
      </p:sp>
      <p:sp>
        <p:nvSpPr>
          <p:cNvPr id="15" name="TextBox 14">
            <a:extLst>
              <a:ext uri="{FF2B5EF4-FFF2-40B4-BE49-F238E27FC236}">
                <a16:creationId xmlns:a16="http://schemas.microsoft.com/office/drawing/2014/main" xmlns="" id="{17CEB2B4-5359-DF5F-605B-4A8172E84928}"/>
              </a:ext>
            </a:extLst>
          </p:cNvPr>
          <p:cNvSpPr txBox="1"/>
          <p:nvPr/>
        </p:nvSpPr>
        <p:spPr>
          <a:xfrm>
            <a:off x="5228782" y="1740227"/>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01. Nông nghiệp</a:t>
            </a:r>
          </a:p>
        </p:txBody>
      </p:sp>
      <p:sp>
        <p:nvSpPr>
          <p:cNvPr id="16" name="TextBox 15">
            <a:extLst>
              <a:ext uri="{FF2B5EF4-FFF2-40B4-BE49-F238E27FC236}">
                <a16:creationId xmlns:a16="http://schemas.microsoft.com/office/drawing/2014/main" xmlns="" id="{3666529A-F449-5A40-BF60-1B9E7C7090D1}"/>
              </a:ext>
            </a:extLst>
          </p:cNvPr>
          <p:cNvSpPr txBox="1"/>
          <p:nvPr/>
        </p:nvSpPr>
        <p:spPr>
          <a:xfrm>
            <a:off x="5228782" y="2075943"/>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02. Du lịch</a:t>
            </a:r>
          </a:p>
        </p:txBody>
      </p:sp>
      <p:sp>
        <p:nvSpPr>
          <p:cNvPr id="17" name="TextBox 16">
            <a:extLst>
              <a:ext uri="{FF2B5EF4-FFF2-40B4-BE49-F238E27FC236}">
                <a16:creationId xmlns:a16="http://schemas.microsoft.com/office/drawing/2014/main" xmlns="" id="{FE9E47F4-865B-2466-56FE-9277571BD2D1}"/>
              </a:ext>
            </a:extLst>
          </p:cNvPr>
          <p:cNvSpPr txBox="1"/>
          <p:nvPr/>
        </p:nvSpPr>
        <p:spPr>
          <a:xfrm>
            <a:off x="5228782" y="2394614"/>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03. Đất đai</a:t>
            </a:r>
          </a:p>
        </p:txBody>
      </p:sp>
      <p:sp>
        <p:nvSpPr>
          <p:cNvPr id="18" name="TextBox 17">
            <a:extLst>
              <a:ext uri="{FF2B5EF4-FFF2-40B4-BE49-F238E27FC236}">
                <a16:creationId xmlns:a16="http://schemas.microsoft.com/office/drawing/2014/main" xmlns="" id="{32388A92-C2F6-5E74-5357-FB42F0A4748C}"/>
              </a:ext>
            </a:extLst>
          </p:cNvPr>
          <p:cNvSpPr txBox="1"/>
          <p:nvPr/>
        </p:nvSpPr>
        <p:spPr>
          <a:xfrm>
            <a:off x="5228782" y="2713285"/>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04. Nguồn nước</a:t>
            </a:r>
          </a:p>
        </p:txBody>
      </p:sp>
      <p:sp>
        <p:nvSpPr>
          <p:cNvPr id="19" name="TextBox 18">
            <a:extLst>
              <a:ext uri="{FF2B5EF4-FFF2-40B4-BE49-F238E27FC236}">
                <a16:creationId xmlns:a16="http://schemas.microsoft.com/office/drawing/2014/main" xmlns="" id="{18E44785-0C7D-094A-6CEF-E49CD93AFA3F}"/>
              </a:ext>
            </a:extLst>
          </p:cNvPr>
          <p:cNvSpPr txBox="1"/>
          <p:nvPr/>
        </p:nvSpPr>
        <p:spPr>
          <a:xfrm>
            <a:off x="5228782" y="3031956"/>
            <a:ext cx="2548892" cy="415498"/>
          </a:xfrm>
          <a:prstGeom prst="rect">
            <a:avLst/>
          </a:prstGeom>
          <a:noFill/>
        </p:spPr>
        <p:txBody>
          <a:bodyPr wrap="square" rtlCol="0">
            <a:spAutoFit/>
          </a:bodyPr>
          <a:lstStyle/>
          <a:p>
            <a:pPr defTabSz="685800">
              <a:buClrTx/>
              <a:defRPr/>
            </a:pPr>
            <a:r>
              <a:rPr lang="en-US" sz="2100" kern="1200">
                <a:solidFill>
                  <a:srgbClr val="0070C0"/>
                </a:solidFill>
                <a:latin typeface="#9Slide03 SFU Futura_03" panose="00000400000000000000" pitchFamily="2" charset="0"/>
                <a:ea typeface="+mn-ea"/>
                <a:cs typeface="+mn-cs"/>
              </a:rPr>
              <a:t>05. Lao động</a:t>
            </a:r>
          </a:p>
        </p:txBody>
      </p:sp>
      <p:pic>
        <p:nvPicPr>
          <p:cNvPr id="21" name="Picture 20">
            <a:extLst>
              <a:ext uri="{FF2B5EF4-FFF2-40B4-BE49-F238E27FC236}">
                <a16:creationId xmlns:a16="http://schemas.microsoft.com/office/drawing/2014/main" xmlns="" id="{1C6466FA-0EB3-5E2D-2528-040C05B9A005}"/>
              </a:ext>
            </a:extLst>
          </p:cNvPr>
          <p:cNvPicPr>
            <a:picLocks noChangeAspect="1"/>
          </p:cNvPicPr>
          <p:nvPr/>
        </p:nvPicPr>
        <p:blipFill>
          <a:blip r:embed="rId4"/>
          <a:stretch>
            <a:fillRect/>
          </a:stretch>
        </p:blipFill>
        <p:spPr>
          <a:xfrm>
            <a:off x="704691" y="3637019"/>
            <a:ext cx="1117071" cy="1209675"/>
          </a:xfrm>
          <a:prstGeom prst="ellipse">
            <a:avLst/>
          </a:prstGeom>
        </p:spPr>
      </p:pic>
      <p:pic>
        <p:nvPicPr>
          <p:cNvPr id="22" name="Picture 21">
            <a:extLst>
              <a:ext uri="{FF2B5EF4-FFF2-40B4-BE49-F238E27FC236}">
                <a16:creationId xmlns:a16="http://schemas.microsoft.com/office/drawing/2014/main" xmlns="" id="{54002B2C-0B7B-29C5-D194-E30D21A5A458}"/>
              </a:ext>
            </a:extLst>
          </p:cNvPr>
          <p:cNvPicPr>
            <a:picLocks noChangeAspect="1"/>
          </p:cNvPicPr>
          <p:nvPr/>
        </p:nvPicPr>
        <p:blipFill>
          <a:blip r:embed="rId5"/>
          <a:stretch>
            <a:fillRect/>
          </a:stretch>
        </p:blipFill>
        <p:spPr>
          <a:xfrm>
            <a:off x="3755702" y="3559331"/>
            <a:ext cx="1258573" cy="1252979"/>
          </a:xfrm>
          <a:prstGeom prst="rect">
            <a:avLst/>
          </a:prstGeom>
        </p:spPr>
      </p:pic>
      <p:pic>
        <p:nvPicPr>
          <p:cNvPr id="24" name="Picture 23">
            <a:extLst>
              <a:ext uri="{FF2B5EF4-FFF2-40B4-BE49-F238E27FC236}">
                <a16:creationId xmlns:a16="http://schemas.microsoft.com/office/drawing/2014/main" xmlns="" id="{A8786CC4-261B-63C4-BBCB-FF5C4D2DC385}"/>
              </a:ext>
            </a:extLst>
          </p:cNvPr>
          <p:cNvPicPr>
            <a:picLocks noChangeAspect="1"/>
          </p:cNvPicPr>
          <p:nvPr/>
        </p:nvPicPr>
        <p:blipFill rotWithShape="1">
          <a:blip r:embed="rId6"/>
          <a:srcRect b="15035"/>
          <a:stretch/>
        </p:blipFill>
        <p:spPr>
          <a:xfrm>
            <a:off x="7214203" y="3411730"/>
            <a:ext cx="1555853" cy="1425972"/>
          </a:xfrm>
          <a:prstGeom prst="rect">
            <a:avLst/>
          </a:prstGeom>
        </p:spPr>
      </p:pic>
      <p:pic>
        <p:nvPicPr>
          <p:cNvPr id="25" name="Đồng hồ đếm ngược 2 phút có tiếng">
            <a:hlinkClick r:id="" action="ppaction://media"/>
            <a:extLst>
              <a:ext uri="{FF2B5EF4-FFF2-40B4-BE49-F238E27FC236}">
                <a16:creationId xmlns:a16="http://schemas.microsoft.com/office/drawing/2014/main" xmlns="" id="{398B95E1-25A5-9E45-99CE-BD682B591C8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79567" y="362527"/>
            <a:ext cx="1225123" cy="7560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07016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ircle(in)">
                                      <p:cBhvr>
                                        <p:cTn id="3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5"/>
                </p:tgtEl>
              </p:cMediaNode>
            </p:video>
          </p:childTnLst>
        </p:cTn>
      </p:par>
    </p:tnLst>
    <p:bldLst>
      <p:bldP spid="10" grpId="0"/>
      <p:bldP spid="11" grpId="0"/>
      <p:bldP spid="12" grpId="0"/>
      <p:bldP spid="13" grpId="0"/>
      <p:bldP spid="14" grpId="0"/>
      <p:bldP spid="15" grpId="0"/>
      <p:bldP spid="16"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756291F-3010-4B3C-8905-8DF3E6284159}"/>
              </a:ext>
            </a:extLst>
          </p:cNvPr>
          <p:cNvPicPr>
            <a:picLocks noChangeAspect="1"/>
          </p:cNvPicPr>
          <p:nvPr/>
        </p:nvPicPr>
        <p:blipFill rotWithShape="1">
          <a:blip r:embed="rId2"/>
          <a:srcRect b="18190"/>
          <a:stretch/>
        </p:blipFill>
        <p:spPr>
          <a:xfrm>
            <a:off x="5" y="7"/>
            <a:ext cx="3663287" cy="2996939"/>
          </a:xfrm>
          <a:prstGeom prst="rect">
            <a:avLst/>
          </a:prstGeom>
        </p:spPr>
      </p:pic>
      <p:sp>
        <p:nvSpPr>
          <p:cNvPr id="5" name="TextBox 4">
            <a:extLst>
              <a:ext uri="{FF2B5EF4-FFF2-40B4-BE49-F238E27FC236}">
                <a16:creationId xmlns:a16="http://schemas.microsoft.com/office/drawing/2014/main" xmlns="" id="{53E4795B-0A29-4876-8B9F-2152BDC15AF8}"/>
              </a:ext>
            </a:extLst>
          </p:cNvPr>
          <p:cNvSpPr txBox="1"/>
          <p:nvPr/>
        </p:nvSpPr>
        <p:spPr>
          <a:xfrm>
            <a:off x="3963923" y="3442432"/>
            <a:ext cx="4827475" cy="1234440"/>
          </a:xfrm>
          <a:prstGeom prst="rect">
            <a:avLst/>
          </a:prstGeom>
        </p:spPr>
        <p:txBody>
          <a:bodyPr vert="horz" lIns="68580" tIns="34290" rIns="68580" bIns="34290" rtlCol="0" anchor="ctr">
            <a:normAutofit fontScale="85000" lnSpcReduction="10000"/>
          </a:bodyPr>
          <a:lstStyle/>
          <a:p>
            <a:pPr algn="just" defTabSz="685800">
              <a:lnSpc>
                <a:spcPct val="90000"/>
              </a:lnSpc>
              <a:spcAft>
                <a:spcPts val="450"/>
              </a:spcAft>
              <a:buClrTx/>
            </a:pPr>
            <a:r>
              <a:rPr lang="en-US" sz="3000" b="1" kern="1200">
                <a:solidFill>
                  <a:srgbClr val="00B050"/>
                </a:solidFill>
                <a:latin typeface="#9Slide05 GeosansLight" panose="02000603020000020003" pitchFamily="2" charset="0"/>
                <a:cs typeface="+mn-cs"/>
                <a:sym typeface="Sora"/>
              </a:rPr>
              <a:t>Nhật  Bản là nước </a:t>
            </a:r>
            <a:r>
              <a:rPr lang="en-US" sz="3000" b="1" kern="1200">
                <a:solidFill>
                  <a:srgbClr val="FF0000"/>
                </a:solidFill>
                <a:latin typeface="#9Slide05 GeosansLight" panose="02000603020000020003" pitchFamily="2" charset="0"/>
                <a:cs typeface="+mn-cs"/>
                <a:sym typeface="Sora"/>
              </a:rPr>
              <a:t>nghèo tài nguyên </a:t>
            </a:r>
            <a:r>
              <a:rPr lang="en-US" sz="3000" b="1" kern="1200">
                <a:solidFill>
                  <a:srgbClr val="00B050"/>
                </a:solidFill>
                <a:latin typeface="#9Slide05 GeosansLight" panose="02000603020000020003" pitchFamily="2" charset="0"/>
                <a:cs typeface="+mn-cs"/>
                <a:sym typeface="Sora"/>
              </a:rPr>
              <a:t>nhưng </a:t>
            </a:r>
            <a:r>
              <a:rPr lang="en-US" sz="3000" b="1" kern="1200">
                <a:solidFill>
                  <a:srgbClr val="FF0000"/>
                </a:solidFill>
                <a:latin typeface="#9Slide05 GeosansLight" panose="02000603020000020003" pitchFamily="2" charset="0"/>
                <a:cs typeface="+mn-cs"/>
                <a:sym typeface="Sora"/>
              </a:rPr>
              <a:t>con người </a:t>
            </a:r>
            <a:r>
              <a:rPr lang="en-US" sz="3000" b="1" kern="1200">
                <a:solidFill>
                  <a:srgbClr val="00B050"/>
                </a:solidFill>
                <a:latin typeface="#9Slide05 GeosansLight" panose="02000603020000020003" pitchFamily="2" charset="0"/>
                <a:cs typeface="+mn-cs"/>
                <a:sym typeface="Sora"/>
              </a:rPr>
              <a:t>là yếu tố </a:t>
            </a:r>
            <a:r>
              <a:rPr lang="en-US" sz="3000" b="1" kern="1200">
                <a:solidFill>
                  <a:srgbClr val="FF0000"/>
                </a:solidFill>
                <a:latin typeface="#9Slide05 GeosansLight" panose="02000603020000020003" pitchFamily="2" charset="0"/>
                <a:cs typeface="+mn-cs"/>
                <a:sym typeface="Sora"/>
              </a:rPr>
              <a:t>quan trọng </a:t>
            </a:r>
            <a:r>
              <a:rPr lang="en-US" sz="3000" b="1" kern="1200">
                <a:solidFill>
                  <a:srgbClr val="00B050"/>
                </a:solidFill>
                <a:latin typeface="#9Slide05 GeosansLight" panose="02000603020000020003" pitchFamily="2" charset="0"/>
                <a:cs typeface="+mn-cs"/>
                <a:sym typeface="Sora"/>
              </a:rPr>
              <a:t>giúp Nhật Bản vươn lên trở </a:t>
            </a:r>
            <a:r>
              <a:rPr lang="vi-VN" sz="3000" b="1" kern="1200">
                <a:solidFill>
                  <a:srgbClr val="00B050"/>
                </a:solidFill>
                <a:latin typeface="#9Slide05 GeosansLight" panose="02000603020000020003" pitchFamily="2" charset="0"/>
                <a:cs typeface="+mn-cs"/>
                <a:sym typeface="Sora"/>
              </a:rPr>
              <a:t>thà</a:t>
            </a:r>
            <a:r>
              <a:rPr lang="en-US" sz="3000" b="1" kern="1200">
                <a:solidFill>
                  <a:srgbClr val="00B050"/>
                </a:solidFill>
                <a:latin typeface="#9Slide05 GeosansLight" panose="02000603020000020003" pitchFamily="2" charset="0"/>
                <a:cs typeface="+mn-cs"/>
                <a:sym typeface="Sora"/>
              </a:rPr>
              <a:t>nh </a:t>
            </a:r>
            <a:r>
              <a:rPr lang="en-US" sz="3000" b="1" kern="1200">
                <a:solidFill>
                  <a:srgbClr val="FF0000"/>
                </a:solidFill>
                <a:latin typeface="#9Slide05 GeosansLight" panose="02000603020000020003" pitchFamily="2" charset="0"/>
                <a:cs typeface="+mn-cs"/>
                <a:sym typeface="Sora"/>
              </a:rPr>
              <a:t>cường quốc </a:t>
            </a:r>
            <a:r>
              <a:rPr lang="en-US" sz="3000" b="1" kern="1200">
                <a:solidFill>
                  <a:srgbClr val="00B050"/>
                </a:solidFill>
                <a:latin typeface="#9Slide05 GeosansLight" panose="02000603020000020003" pitchFamily="2" charset="0"/>
                <a:cs typeface="+mn-cs"/>
                <a:sym typeface="Sora"/>
              </a:rPr>
              <a:t>thế giới </a:t>
            </a:r>
          </a:p>
        </p:txBody>
      </p:sp>
      <p:pic>
        <p:nvPicPr>
          <p:cNvPr id="6" name="Picture 5">
            <a:extLst>
              <a:ext uri="{FF2B5EF4-FFF2-40B4-BE49-F238E27FC236}">
                <a16:creationId xmlns:a16="http://schemas.microsoft.com/office/drawing/2014/main" xmlns="" id="{9E8737A9-8C9E-48BE-899D-A6282A4B3FF9}"/>
              </a:ext>
            </a:extLst>
          </p:cNvPr>
          <p:cNvPicPr>
            <a:picLocks noChangeAspect="1"/>
          </p:cNvPicPr>
          <p:nvPr/>
        </p:nvPicPr>
        <p:blipFill>
          <a:blip r:embed="rId3"/>
          <a:stretch>
            <a:fillRect/>
          </a:stretch>
        </p:blipFill>
        <p:spPr>
          <a:xfrm>
            <a:off x="1102448" y="3218472"/>
            <a:ext cx="1458400" cy="1458400"/>
          </a:xfrm>
          <a:prstGeom prst="rect">
            <a:avLst/>
          </a:prstGeom>
        </p:spPr>
      </p:pic>
      <p:pic>
        <p:nvPicPr>
          <p:cNvPr id="7" name="Picture 6">
            <a:extLst>
              <a:ext uri="{FF2B5EF4-FFF2-40B4-BE49-F238E27FC236}">
                <a16:creationId xmlns:a16="http://schemas.microsoft.com/office/drawing/2014/main" xmlns="" id="{E280BAB2-50E3-4DFA-9068-C63DFB5C062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996948" y="83623"/>
            <a:ext cx="4794450" cy="2996940"/>
          </a:xfrm>
          <a:prstGeom prst="rect">
            <a:avLst/>
          </a:prstGeom>
        </p:spPr>
      </p:pic>
    </p:spTree>
    <p:extLst>
      <p:ext uri="{BB962C8B-B14F-4D97-AF65-F5344CB8AC3E}">
        <p14:creationId xmlns:p14="http://schemas.microsoft.com/office/powerpoint/2010/main" val="402465816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BAB4384-6385-9746-E6AB-454E5391CCA3}"/>
              </a:ext>
            </a:extLst>
          </p:cNvPr>
          <p:cNvSpPr>
            <a:spLocks noGrp="1"/>
          </p:cNvSpPr>
          <p:nvPr>
            <p:ph type="title" idx="2"/>
          </p:nvPr>
        </p:nvSpPr>
        <p:spPr/>
        <p:txBody>
          <a:bodyPr/>
          <a:lstStyle/>
          <a:p>
            <a:endParaRPr lang="vi-VN"/>
          </a:p>
        </p:txBody>
      </p:sp>
      <p:pic>
        <p:nvPicPr>
          <p:cNvPr id="5" name="Hình ảnh 56">
            <a:hlinkClick r:id="rId2" action="ppaction://hlinksldjump"/>
            <a:extLst>
              <a:ext uri="{FF2B5EF4-FFF2-40B4-BE49-F238E27FC236}">
                <a16:creationId xmlns:a16="http://schemas.microsoft.com/office/drawing/2014/main" xmlns="" id="{BDAFAB4D-4A66-6E26-EB91-6DB09215DD0A}"/>
              </a:ext>
            </a:extLst>
          </p:cNvPr>
          <p:cNvPicPr>
            <a:picLocks noChangeAspect="1"/>
          </p:cNvPicPr>
          <p:nvPr/>
        </p:nvPicPr>
        <p:blipFill>
          <a:blip r:embed="rId3"/>
          <a:stretch>
            <a:fillRect/>
          </a:stretch>
        </p:blipFill>
        <p:spPr>
          <a:xfrm>
            <a:off x="1779223" y="759920"/>
            <a:ext cx="1897544" cy="2021000"/>
          </a:xfrm>
          <a:prstGeom prst="rect">
            <a:avLst/>
          </a:prstGeom>
        </p:spPr>
      </p:pic>
      <p:pic>
        <p:nvPicPr>
          <p:cNvPr id="6" name="Hình ảnh 60">
            <a:hlinkClick r:id="rId4" action="ppaction://hlinksldjump"/>
            <a:extLst>
              <a:ext uri="{FF2B5EF4-FFF2-40B4-BE49-F238E27FC236}">
                <a16:creationId xmlns:a16="http://schemas.microsoft.com/office/drawing/2014/main" xmlns="" id="{C2FC7BC3-89E2-D4F7-5812-2DE164326C41}"/>
              </a:ext>
            </a:extLst>
          </p:cNvPr>
          <p:cNvPicPr>
            <a:picLocks noChangeAspect="1"/>
          </p:cNvPicPr>
          <p:nvPr/>
        </p:nvPicPr>
        <p:blipFill>
          <a:blip r:embed="rId5"/>
          <a:stretch>
            <a:fillRect/>
          </a:stretch>
        </p:blipFill>
        <p:spPr>
          <a:xfrm>
            <a:off x="5911732" y="1080361"/>
            <a:ext cx="2021000" cy="2021000"/>
          </a:xfrm>
          <a:prstGeom prst="rect">
            <a:avLst/>
          </a:prstGeom>
        </p:spPr>
      </p:pic>
      <p:pic>
        <p:nvPicPr>
          <p:cNvPr id="7" name="Hình ảnh 64">
            <a:hlinkClick r:id="rId6" action="ppaction://hlinksldjump"/>
            <a:extLst>
              <a:ext uri="{FF2B5EF4-FFF2-40B4-BE49-F238E27FC236}">
                <a16:creationId xmlns:a16="http://schemas.microsoft.com/office/drawing/2014/main" xmlns="" id="{7DE70CE5-92F4-09D8-63E8-3E4F2DAA541D}"/>
              </a:ext>
            </a:extLst>
          </p:cNvPr>
          <p:cNvPicPr>
            <a:picLocks noChangeAspect="1"/>
          </p:cNvPicPr>
          <p:nvPr/>
        </p:nvPicPr>
        <p:blipFill>
          <a:blip r:embed="rId7"/>
          <a:stretch>
            <a:fillRect/>
          </a:stretch>
        </p:blipFill>
        <p:spPr>
          <a:xfrm>
            <a:off x="1481126" y="2712334"/>
            <a:ext cx="2075868" cy="2094158"/>
          </a:xfrm>
          <a:prstGeom prst="rect">
            <a:avLst/>
          </a:prstGeom>
        </p:spPr>
      </p:pic>
      <p:pic>
        <p:nvPicPr>
          <p:cNvPr id="8" name="Hình ảnh 65">
            <a:hlinkClick r:id="rId8" action="ppaction://hlinksldjump"/>
            <a:extLst>
              <a:ext uri="{FF2B5EF4-FFF2-40B4-BE49-F238E27FC236}">
                <a16:creationId xmlns:a16="http://schemas.microsoft.com/office/drawing/2014/main" xmlns="" id="{6E3740CE-4A2B-3B9D-DFF5-12422F613A14}"/>
              </a:ext>
            </a:extLst>
          </p:cNvPr>
          <p:cNvPicPr>
            <a:picLocks noChangeAspect="1"/>
          </p:cNvPicPr>
          <p:nvPr/>
        </p:nvPicPr>
        <p:blipFill>
          <a:blip r:embed="rId9"/>
          <a:stretch>
            <a:fillRect/>
          </a:stretch>
        </p:blipFill>
        <p:spPr>
          <a:xfrm>
            <a:off x="3929233" y="2780920"/>
            <a:ext cx="1956986" cy="2025572"/>
          </a:xfrm>
          <a:prstGeom prst="rect">
            <a:avLst/>
          </a:prstGeom>
        </p:spPr>
      </p:pic>
      <p:pic>
        <p:nvPicPr>
          <p:cNvPr id="9" name="Hình ảnh 66">
            <a:hlinkClick r:id="rId10" action="ppaction://hlinksldjump"/>
            <a:extLst>
              <a:ext uri="{FF2B5EF4-FFF2-40B4-BE49-F238E27FC236}">
                <a16:creationId xmlns:a16="http://schemas.microsoft.com/office/drawing/2014/main" xmlns="" id="{BF9AAE5D-DAF0-46BD-9F73-430F7CA49F3E}"/>
              </a:ext>
            </a:extLst>
          </p:cNvPr>
          <p:cNvPicPr>
            <a:picLocks noChangeAspect="1"/>
          </p:cNvPicPr>
          <p:nvPr/>
        </p:nvPicPr>
        <p:blipFill>
          <a:blip r:embed="rId11"/>
          <a:stretch>
            <a:fillRect/>
          </a:stretch>
        </p:blipFill>
        <p:spPr>
          <a:xfrm>
            <a:off x="5449077" y="2867395"/>
            <a:ext cx="2917189" cy="2021000"/>
          </a:xfrm>
          <a:prstGeom prst="rect">
            <a:avLst/>
          </a:prstGeom>
        </p:spPr>
      </p:pic>
      <p:pic>
        <p:nvPicPr>
          <p:cNvPr id="10" name="Hình ảnh 67">
            <a:hlinkClick r:id="rId12" action="ppaction://hlinksldjump"/>
            <a:extLst>
              <a:ext uri="{FF2B5EF4-FFF2-40B4-BE49-F238E27FC236}">
                <a16:creationId xmlns:a16="http://schemas.microsoft.com/office/drawing/2014/main" xmlns="" id="{B1DEAC5B-C934-24C2-C871-8675B2F92772}"/>
              </a:ext>
            </a:extLst>
          </p:cNvPr>
          <p:cNvPicPr>
            <a:picLocks noChangeAspect="1"/>
          </p:cNvPicPr>
          <p:nvPr/>
        </p:nvPicPr>
        <p:blipFill>
          <a:blip r:embed="rId13"/>
          <a:stretch>
            <a:fillRect/>
          </a:stretch>
        </p:blipFill>
        <p:spPr>
          <a:xfrm>
            <a:off x="4104848" y="894790"/>
            <a:ext cx="1998137" cy="2057579"/>
          </a:xfrm>
          <a:prstGeom prst="rect">
            <a:avLst/>
          </a:prstGeom>
        </p:spPr>
      </p:pic>
      <p:pic>
        <p:nvPicPr>
          <p:cNvPr id="11" name="Hình ảnh 85">
            <a:extLst>
              <a:ext uri="{FF2B5EF4-FFF2-40B4-BE49-F238E27FC236}">
                <a16:creationId xmlns:a16="http://schemas.microsoft.com/office/drawing/2014/main" xmlns="" id="{44B1DAAC-2E26-98DA-626E-E0F1EF81DD76}"/>
              </a:ext>
            </a:extLst>
          </p:cNvPr>
          <p:cNvPicPr>
            <a:picLocks noChangeAspect="1"/>
          </p:cNvPicPr>
          <p:nvPr/>
        </p:nvPicPr>
        <p:blipFill rotWithShape="1">
          <a:blip r:embed="rId14"/>
          <a:srcRect l="2418" t="-8689"/>
          <a:stretch/>
        </p:blipFill>
        <p:spPr>
          <a:xfrm rot="16200000">
            <a:off x="-1344633" y="2197466"/>
            <a:ext cx="4403484" cy="748569"/>
          </a:xfrm>
          <a:prstGeom prst="flowChartAlternateProcess">
            <a:avLst/>
          </a:prstGeom>
        </p:spPr>
      </p:pic>
      <p:sp>
        <p:nvSpPr>
          <p:cNvPr id="12" name="Hộp Văn bản 14">
            <a:extLst>
              <a:ext uri="{FF2B5EF4-FFF2-40B4-BE49-F238E27FC236}">
                <a16:creationId xmlns:a16="http://schemas.microsoft.com/office/drawing/2014/main" xmlns="" id="{9B2B9ED2-5CDA-3EC8-E285-31E0B7D63F37}"/>
              </a:ext>
            </a:extLst>
          </p:cNvPr>
          <p:cNvSpPr txBox="1"/>
          <p:nvPr/>
        </p:nvSpPr>
        <p:spPr>
          <a:xfrm>
            <a:off x="1100640" y="370007"/>
            <a:ext cx="7265626" cy="584775"/>
          </a:xfrm>
          <a:prstGeom prst="rect">
            <a:avLst/>
          </a:prstGeom>
          <a:noFill/>
        </p:spPr>
        <p:txBody>
          <a:bodyPr wrap="square" rtlCol="0">
            <a:spAutoFit/>
          </a:bodyPr>
          <a:lstStyle/>
          <a:p>
            <a:pPr algn="ctr" defTabSz="685800">
              <a:buClrTx/>
              <a:defRPr/>
            </a:pPr>
            <a:r>
              <a:rPr lang="vi-VN" sz="3200" b="1">
                <a:solidFill>
                  <a:srgbClr val="03954A"/>
                </a:solidFill>
                <a:latin typeface="#9Slide03 Montserrat Black" panose="00000A00000000000000" pitchFamily="2" charset="0"/>
                <a:ea typeface="+mn-ea"/>
                <a:cs typeface="Poppins"/>
              </a:rPr>
              <a:t>HOẠT ĐỘNG  </a:t>
            </a:r>
            <a:r>
              <a:rPr lang="en-US" sz="3200" b="1">
                <a:solidFill>
                  <a:srgbClr val="03954A"/>
                </a:solidFill>
                <a:latin typeface="#9Slide03 Montserrat Black" panose="00000A00000000000000" pitchFamily="2" charset="0"/>
                <a:ea typeface="+mn-ea"/>
                <a:cs typeface="Poppins"/>
              </a:rPr>
              <a:t>LUYỆN TẬP</a:t>
            </a:r>
          </a:p>
        </p:txBody>
      </p:sp>
    </p:spTree>
    <p:extLst>
      <p:ext uri="{BB962C8B-B14F-4D97-AF65-F5344CB8AC3E}">
        <p14:creationId xmlns:p14="http://schemas.microsoft.com/office/powerpoint/2010/main" val="1156264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10"/>
                                        </p:tgtEl>
                                        <p:attrNameLst>
                                          <p:attrName>ppt_w</p:attrName>
                                        </p:attrNameLst>
                                      </p:cBhvr>
                                      <p:tavLst>
                                        <p:tav tm="0">
                                          <p:val>
                                            <p:strVal val="ppt_w"/>
                                          </p:val>
                                        </p:tav>
                                        <p:tav tm="100000">
                                          <p:val>
                                            <p:fltVal val="0"/>
                                          </p:val>
                                        </p:tav>
                                      </p:tavLst>
                                    </p:anim>
                                    <p:anim calcmode="lin" valueType="num">
                                      <p:cBhvr>
                                        <p:cTn id="15" dur="500"/>
                                        <p:tgtEl>
                                          <p:spTgt spid="10"/>
                                        </p:tgtEl>
                                        <p:attrNameLst>
                                          <p:attrName>ppt_h</p:attrName>
                                        </p:attrNameLst>
                                      </p:cBhvr>
                                      <p:tavLst>
                                        <p:tav tm="0">
                                          <p:val>
                                            <p:strVal val="ppt_h"/>
                                          </p:val>
                                        </p:tav>
                                        <p:tav tm="100000">
                                          <p:val>
                                            <p:fltVal val="0"/>
                                          </p:val>
                                        </p:tav>
                                      </p:tavLst>
                                    </p:anim>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fltVal val="0"/>
                                          </p:val>
                                        </p:tav>
                                      </p:tavLst>
                                    </p:anim>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022CA72-2A63-428F-B586-37BA5AB6D2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493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8417" y="-1"/>
            <a:ext cx="8423809" cy="309856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2" name="Picture 1" descr="Icon&#10;&#10;Description automatically generated">
            <a:extLst>
              <a:ext uri="{FF2B5EF4-FFF2-40B4-BE49-F238E27FC236}">
                <a16:creationId xmlns:a16="http://schemas.microsoft.com/office/drawing/2014/main" xmlns="" id="{D4DEBF13-888E-4DA8-AC35-E2505AF1CE21}"/>
              </a:ext>
            </a:extLst>
          </p:cNvPr>
          <p:cNvPicPr>
            <a:picLocks noChangeAspect="1"/>
          </p:cNvPicPr>
          <p:nvPr/>
        </p:nvPicPr>
        <p:blipFill>
          <a:blip r:embed="rId2"/>
          <a:stretch>
            <a:fillRect/>
          </a:stretch>
        </p:blipFill>
        <p:spPr>
          <a:xfrm>
            <a:off x="841717" y="273107"/>
            <a:ext cx="3426462" cy="2569847"/>
          </a:xfrm>
          <a:prstGeom prst="rect">
            <a:avLst/>
          </a:prstGeom>
        </p:spPr>
      </p:pic>
      <p:pic>
        <p:nvPicPr>
          <p:cNvPr id="3" name="Picture 2">
            <a:extLst>
              <a:ext uri="{FF2B5EF4-FFF2-40B4-BE49-F238E27FC236}">
                <a16:creationId xmlns:a16="http://schemas.microsoft.com/office/drawing/2014/main" xmlns="" id="{8F15FE55-F911-42FC-8235-921AA978DC82}"/>
              </a:ext>
            </a:extLst>
          </p:cNvPr>
          <p:cNvPicPr>
            <a:picLocks noChangeAspect="1"/>
          </p:cNvPicPr>
          <p:nvPr/>
        </p:nvPicPr>
        <p:blipFill>
          <a:blip r:embed="rId3">
            <a:clrChange>
              <a:clrFrom>
                <a:srgbClr val="EEEACD"/>
              </a:clrFrom>
              <a:clrTo>
                <a:srgbClr val="EEEACD">
                  <a:alpha val="0"/>
                </a:srgbClr>
              </a:clrTo>
            </a:clrChange>
          </a:blip>
          <a:stretch>
            <a:fillRect/>
          </a:stretch>
        </p:blipFill>
        <p:spPr>
          <a:xfrm>
            <a:off x="4936015" y="273106"/>
            <a:ext cx="3426462" cy="2569847"/>
          </a:xfrm>
          <a:prstGeom prst="rect">
            <a:avLst/>
          </a:prstGeom>
        </p:spPr>
      </p:pic>
      <p:sp>
        <p:nvSpPr>
          <p:cNvPr id="15" name="Rectangle 14">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2878083" y="4095157"/>
            <a:ext cx="1342774" cy="342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xmlns="" id="{5DAE9B6A-E160-4922-916D-FC6B55195DC2}"/>
              </a:ext>
            </a:extLst>
          </p:cNvPr>
          <p:cNvSpPr txBox="1"/>
          <p:nvPr/>
        </p:nvSpPr>
        <p:spPr>
          <a:xfrm>
            <a:off x="396045" y="3628408"/>
            <a:ext cx="2846281" cy="1389503"/>
          </a:xfrm>
          <a:prstGeom prst="rect">
            <a:avLst/>
          </a:prstGeom>
        </p:spPr>
        <p:txBody>
          <a:bodyPr vert="horz" lIns="68580" tIns="34290" rIns="68580" bIns="34290" rtlCol="0" anchor="ctr">
            <a:normAutofit/>
          </a:bodyPr>
          <a:lstStyle/>
          <a:p>
            <a:pPr algn="ctr" defTabSz="685800">
              <a:lnSpc>
                <a:spcPct val="90000"/>
              </a:lnSpc>
              <a:spcAft>
                <a:spcPts val="450"/>
              </a:spcAft>
              <a:buClrTx/>
            </a:pPr>
            <a:r>
              <a:rPr lang="en-US" sz="4400" kern="1200">
                <a:solidFill>
                  <a:srgbClr val="ED1A3A"/>
                </a:solidFill>
                <a:latin typeface="#9Slide07 Crocante" panose="02000000000000000000" pitchFamily="2" charset="0"/>
                <a:ea typeface="+mn-ea"/>
                <a:cs typeface="+mn-cs"/>
              </a:rPr>
              <a:t>VẬN DỤNG</a:t>
            </a:r>
          </a:p>
          <a:p>
            <a:pPr indent="-171450" algn="ctr" defTabSz="685800">
              <a:lnSpc>
                <a:spcPct val="90000"/>
              </a:lnSpc>
              <a:spcAft>
                <a:spcPts val="450"/>
              </a:spcAft>
              <a:buClrTx/>
              <a:buFont typeface="Arial" panose="020B0604020202020204" pitchFamily="34" charset="0"/>
              <a:buChar char="•"/>
            </a:pPr>
            <a:endParaRPr lang="en-US" sz="2700" kern="1200">
              <a:solidFill>
                <a:srgbClr val="ED1A3A"/>
              </a:solidFill>
              <a:latin typeface="#9Slide07 Crocante" panose="02000000000000000000" pitchFamily="2" charset="0"/>
              <a:ea typeface="+mn-ea"/>
              <a:cs typeface="+mn-cs"/>
            </a:endParaRPr>
          </a:p>
        </p:txBody>
      </p:sp>
      <p:sp>
        <p:nvSpPr>
          <p:cNvPr id="5" name="TextBox 4">
            <a:extLst>
              <a:ext uri="{FF2B5EF4-FFF2-40B4-BE49-F238E27FC236}">
                <a16:creationId xmlns:a16="http://schemas.microsoft.com/office/drawing/2014/main" xmlns="" id="{0F280DCA-D356-4A52-BE9D-0549156E1DDA}"/>
              </a:ext>
            </a:extLst>
          </p:cNvPr>
          <p:cNvSpPr txBox="1"/>
          <p:nvPr/>
        </p:nvSpPr>
        <p:spPr>
          <a:xfrm>
            <a:off x="3984795" y="3537479"/>
            <a:ext cx="4358636" cy="1338828"/>
          </a:xfrm>
          <a:prstGeom prst="rect">
            <a:avLst/>
          </a:prstGeom>
          <a:noFill/>
        </p:spPr>
        <p:txBody>
          <a:bodyPr wrap="square" rtlCol="0">
            <a:spAutoFit/>
          </a:bodyPr>
          <a:lstStyle/>
          <a:p>
            <a:pPr algn="just" defTabSz="685800">
              <a:buClrTx/>
            </a:pPr>
            <a:r>
              <a:rPr lang="vi-VN" sz="2700" kern="1200">
                <a:solidFill>
                  <a:srgbClr val="0070C0"/>
                </a:solidFill>
                <a:latin typeface="#9Slide05 Ciaobella" pitchFamily="2" charset="0"/>
                <a:ea typeface="+mn-ea"/>
                <a:cs typeface="+mn-cs"/>
              </a:rPr>
              <a:t>Viết báo cáo về nguồn lực phát triển kinh tế ở địa phương em. Đề xuất các giải pháp để khai thác hiệu quả</a:t>
            </a:r>
            <a:endParaRPr lang="en-US" sz="2700" kern="1200">
              <a:solidFill>
                <a:srgbClr val="0070C0"/>
              </a:solidFill>
              <a:latin typeface="#9Slide05 Ciaobella" pitchFamily="2" charset="0"/>
              <a:ea typeface="+mn-ea"/>
              <a:cs typeface="+mn-cs"/>
            </a:endParaRPr>
          </a:p>
        </p:txBody>
      </p:sp>
    </p:spTree>
    <p:extLst>
      <p:ext uri="{BB962C8B-B14F-4D97-AF65-F5344CB8AC3E}">
        <p14:creationId xmlns:p14="http://schemas.microsoft.com/office/powerpoint/2010/main" val="1960625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4">
            <a:extLst>
              <a:ext uri="{FF2B5EF4-FFF2-40B4-BE49-F238E27FC236}">
                <a16:creationId xmlns:a16="http://schemas.microsoft.com/office/drawing/2014/main" xmlns="" id="{940F20C4-574D-4AD1-A244-96E69925EC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C5DBE394-07DE-7420-8E9A-EE94662BA001}"/>
              </a:ext>
            </a:extLst>
          </p:cNvPr>
          <p:cNvPicPr>
            <a:picLocks noChangeAspect="1"/>
          </p:cNvPicPr>
          <p:nvPr/>
        </p:nvPicPr>
        <p:blipFill rotWithShape="1">
          <a:blip r:embed="rId3"/>
          <a:srcRect t="3170" b="12561"/>
          <a:stretch/>
        </p:blipFill>
        <p:spPr>
          <a:xfrm rot="21600000">
            <a:off x="20" y="10"/>
            <a:ext cx="9143980" cy="5143490"/>
          </a:xfrm>
          <a:prstGeom prst="rect">
            <a:avLst/>
          </a:prstGeom>
        </p:spPr>
      </p:pic>
      <p:grpSp>
        <p:nvGrpSpPr>
          <p:cNvPr id="43" name="Group 26">
            <a:extLst>
              <a:ext uri="{FF2B5EF4-FFF2-40B4-BE49-F238E27FC236}">
                <a16:creationId xmlns:a16="http://schemas.microsoft.com/office/drawing/2014/main" xmlns="" id="{9A7CC453-6F47-4427-B67D-37E65A92C5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54015" y="388986"/>
            <a:ext cx="846287" cy="635405"/>
            <a:chOff x="8183879" y="1000124"/>
            <a:chExt cx="1562267" cy="1172973"/>
          </a:xfrm>
        </p:grpSpPr>
        <p:sp>
          <p:nvSpPr>
            <p:cNvPr id="28" name="Freeform 5">
              <a:extLst>
                <a:ext uri="{FF2B5EF4-FFF2-40B4-BE49-F238E27FC236}">
                  <a16:creationId xmlns:a16="http://schemas.microsoft.com/office/drawing/2014/main" xmlns="" id="{1B6AD4D9-2CD8-4BB1-8DA9-B1E2BC9BB6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44" name="Freeform 5">
              <a:extLst>
                <a:ext uri="{FF2B5EF4-FFF2-40B4-BE49-F238E27FC236}">
                  <a16:creationId xmlns:a16="http://schemas.microsoft.com/office/drawing/2014/main" xmlns="" id="{58E860C5-0E72-4769-BC34-B0F6BEFBC8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9459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3">
            <a:extLst>
              <a:ext uri="{FF2B5EF4-FFF2-40B4-BE49-F238E27FC236}">
                <a16:creationId xmlns:a16="http://schemas.microsoft.com/office/drawing/2014/main" xmlns="" id="{12AAB342-D640-21E9-386D-909A121827D0}"/>
              </a:ext>
            </a:extLst>
          </p:cNvPr>
          <p:cNvSpPr/>
          <p:nvPr/>
        </p:nvSpPr>
        <p:spPr>
          <a:xfrm>
            <a:off x="1648506" y="814506"/>
            <a:ext cx="7241344" cy="3514488"/>
          </a:xfrm>
          <a:prstGeom prst="rect">
            <a:avLst/>
          </a:prstGeom>
        </p:spPr>
        <p:txBody>
          <a:bodyPr wrap="square">
            <a:spAutoFit/>
          </a:bodyPr>
          <a:lstStyle/>
          <a:p>
            <a:pPr defTabSz="685800">
              <a:lnSpc>
                <a:spcPct val="107000"/>
              </a:lnSpc>
              <a:buClrTx/>
              <a:defRPr/>
            </a:pPr>
            <a:r>
              <a:rPr lang="vi-VN" sz="3000" b="1" kern="1200">
                <a:solidFill>
                  <a:srgbClr val="FF0000"/>
                </a:solidFill>
                <a:latin typeface="#9Slide05 GeosansLight" panose="02000603020000020003" pitchFamily="2" charset="0"/>
                <a:ea typeface="Times New Roman" panose="02020603050405020304" pitchFamily="18" charset="0"/>
                <a:cs typeface="+mn-cs"/>
              </a:rPr>
              <a:t>Câu </a:t>
            </a:r>
            <a:r>
              <a:rPr lang="en-US" sz="3000" b="1" kern="1200">
                <a:solidFill>
                  <a:srgbClr val="FF0000"/>
                </a:solidFill>
                <a:latin typeface="#9Slide05 GeosansLight" panose="02000603020000020003" pitchFamily="2" charset="0"/>
                <a:ea typeface="Times New Roman" panose="02020603050405020304" pitchFamily="18" charset="0"/>
                <a:cs typeface="+mn-cs"/>
              </a:rPr>
              <a:t>1: </a:t>
            </a:r>
            <a:r>
              <a:rPr lang="vi-VN" sz="3000" b="1" kern="1200">
                <a:solidFill>
                  <a:srgbClr val="FF0000"/>
                </a:solidFill>
                <a:latin typeface="#9Slide05 GeosansLight" panose="02000603020000020003" pitchFamily="2" charset="0"/>
                <a:ea typeface="Times New Roman" panose="02020603050405020304" pitchFamily="18" charset="0"/>
                <a:cs typeface="+mn-cs"/>
              </a:rPr>
              <a:t>Nhân tố nào sau đây là căn cứ để phân loại nguồn lực.</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Vai trò.                                                 </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Nguồn gốc và phạm vi lãnh thổ.</a:t>
            </a:r>
          </a:p>
          <a:p>
            <a:pPr defTabSz="685800">
              <a:lnSpc>
                <a:spcPct val="107000"/>
              </a:lnSpc>
              <a:buClrTx/>
              <a:defRPr/>
            </a:pPr>
            <a:r>
              <a:rPr lang="vi-VN" sz="3000" b="1" kern="1200">
                <a:solidFill>
                  <a:srgbClr val="00B050"/>
                </a:solidFill>
                <a:latin typeface="#9Slide05 GeosansLight" panose="02000603020000020003" pitchFamily="2" charset="0"/>
                <a:ea typeface="Times New Roman" panose="02020603050405020304" pitchFamily="18" charset="0"/>
                <a:cs typeface="+mn-cs"/>
              </a:rPr>
              <a:t>C.  Mức độ ảnh hưởng.                              </a:t>
            </a:r>
          </a:p>
          <a:p>
            <a:pPr defTabSz="685800">
              <a:lnSpc>
                <a:spcPct val="107000"/>
              </a:lnSpc>
              <a:buClrTx/>
              <a:defRPr/>
            </a:pPr>
            <a:r>
              <a:rPr lang="vi-VN" sz="3000" b="1" kern="1200">
                <a:solidFill>
                  <a:srgbClr val="00B050"/>
                </a:solidFill>
                <a:latin typeface="#9Slide05 GeosansLight" panose="02000603020000020003" pitchFamily="2" charset="0"/>
                <a:ea typeface="Times New Roman" panose="02020603050405020304" pitchFamily="18" charset="0"/>
                <a:cs typeface="+mn-cs"/>
              </a:rPr>
              <a:t>D.  Thời gian</a:t>
            </a:r>
          </a:p>
          <a:p>
            <a:pPr defTabSz="685800">
              <a:lnSpc>
                <a:spcPct val="107000"/>
              </a:lnSpc>
              <a:buClrTx/>
              <a:defRPr/>
            </a:pPr>
            <a:endParaRPr lang="en-US" sz="3000" kern="1200">
              <a:solidFill>
                <a:srgbClr val="0070C0"/>
              </a:solidFill>
              <a:latin typeface="#9Slide05 GeosansLight" panose="02000603020000020003" pitchFamily="2" charset="0"/>
              <a:ea typeface="Calibri" panose="020F0502020204030204" pitchFamily="34" charset="0"/>
              <a:cs typeface="+mn-cs"/>
            </a:endParaRPr>
          </a:p>
        </p:txBody>
      </p:sp>
      <p:sp>
        <p:nvSpPr>
          <p:cNvPr id="6" name="Nút Hành động: Đến Trang chủ 18">
            <a:hlinkClick r:id="rId2" action="ppaction://hlinksldjump"/>
            <a:extLst>
              <a:ext uri="{FF2B5EF4-FFF2-40B4-BE49-F238E27FC236}">
                <a16:creationId xmlns:a16="http://schemas.microsoft.com/office/drawing/2014/main" xmlns="" id="{28735FDE-930B-770F-4BFE-B9EDFDC399CC}"/>
              </a:ext>
            </a:extLst>
          </p:cNvPr>
          <p:cNvSpPr/>
          <p:nvPr/>
        </p:nvSpPr>
        <p:spPr>
          <a:xfrm>
            <a:off x="8263117" y="4089801"/>
            <a:ext cx="538088" cy="629475"/>
          </a:xfrm>
          <a:prstGeom prst="actionButtonHo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7" name="Hình ảnh 10">
            <a:extLst>
              <a:ext uri="{FF2B5EF4-FFF2-40B4-BE49-F238E27FC236}">
                <a16:creationId xmlns:a16="http://schemas.microsoft.com/office/drawing/2014/main" xmlns="" id="{B36156E9-95ED-4B51-6481-08554F570D65}"/>
              </a:ext>
            </a:extLst>
          </p:cNvPr>
          <p:cNvPicPr>
            <a:picLocks noChangeAspect="1"/>
          </p:cNvPicPr>
          <p:nvPr/>
        </p:nvPicPr>
        <p:blipFill>
          <a:blip r:embed="rId3"/>
          <a:stretch>
            <a:fillRect/>
          </a:stretch>
        </p:blipFill>
        <p:spPr>
          <a:xfrm rot="1228173">
            <a:off x="242162" y="438710"/>
            <a:ext cx="1682642" cy="1688738"/>
          </a:xfrm>
          <a:prstGeom prst="rect">
            <a:avLst/>
          </a:prstGeom>
        </p:spPr>
      </p:pic>
      <p:sp>
        <p:nvSpPr>
          <p:cNvPr id="10" name="Diamond 9">
            <a:extLst>
              <a:ext uri="{FF2B5EF4-FFF2-40B4-BE49-F238E27FC236}">
                <a16:creationId xmlns:a16="http://schemas.microsoft.com/office/drawing/2014/main" xmlns="" id="{C8317688-0DB4-71F6-D934-298B8C4D237F}"/>
              </a:ext>
            </a:extLst>
          </p:cNvPr>
          <p:cNvSpPr/>
          <p:nvPr/>
        </p:nvSpPr>
        <p:spPr>
          <a:xfrm>
            <a:off x="1560371" y="2229372"/>
            <a:ext cx="606595" cy="616699"/>
          </a:xfrm>
          <a:prstGeom prst="diamond">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5502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3">
            <a:extLst>
              <a:ext uri="{FF2B5EF4-FFF2-40B4-BE49-F238E27FC236}">
                <a16:creationId xmlns:a16="http://schemas.microsoft.com/office/drawing/2014/main" xmlns="" id="{12AAB342-D640-21E9-386D-909A121827D0}"/>
              </a:ext>
            </a:extLst>
          </p:cNvPr>
          <p:cNvSpPr/>
          <p:nvPr/>
        </p:nvSpPr>
        <p:spPr>
          <a:xfrm>
            <a:off x="1648506" y="814506"/>
            <a:ext cx="7152699" cy="3020507"/>
          </a:xfrm>
          <a:prstGeom prst="rect">
            <a:avLst/>
          </a:prstGeom>
        </p:spPr>
        <p:txBody>
          <a:bodyPr wrap="square">
            <a:spAutoFit/>
          </a:bodyPr>
          <a:lstStyle/>
          <a:p>
            <a:pPr defTabSz="685800">
              <a:lnSpc>
                <a:spcPct val="107000"/>
              </a:lnSpc>
              <a:buClrTx/>
              <a:defRPr/>
            </a:pPr>
            <a:r>
              <a:rPr lang="vi-VN" sz="3000" b="1" kern="1200">
                <a:solidFill>
                  <a:srgbClr val="FF0000"/>
                </a:solidFill>
                <a:latin typeface="#9Slide05 GeosansLight" panose="02000603020000020003" pitchFamily="2" charset="0"/>
                <a:ea typeface="Times New Roman" panose="02020603050405020304" pitchFamily="18" charset="0"/>
                <a:cs typeface="+mn-cs"/>
              </a:rPr>
              <a:t>Câu </a:t>
            </a:r>
            <a:r>
              <a:rPr lang="en-US" sz="3000" b="1" kern="1200">
                <a:solidFill>
                  <a:srgbClr val="FF0000"/>
                </a:solidFill>
                <a:latin typeface="#9Slide05 GeosansLight" panose="02000603020000020003" pitchFamily="2" charset="0"/>
                <a:ea typeface="Times New Roman" panose="02020603050405020304" pitchFamily="18" charset="0"/>
                <a:cs typeface="+mn-cs"/>
              </a:rPr>
              <a:t>2: </a:t>
            </a:r>
            <a:r>
              <a:rPr lang="vi-VN" sz="3000" b="1" kern="1200">
                <a:solidFill>
                  <a:srgbClr val="FF0000"/>
                </a:solidFill>
                <a:latin typeface="#9Slide05 GeosansLight" panose="02000603020000020003" pitchFamily="2" charset="0"/>
                <a:ea typeface="Times New Roman" panose="02020603050405020304" pitchFamily="18" charset="0"/>
                <a:cs typeface="+mn-cs"/>
              </a:rPr>
              <a:t>Nguồn vốn, thị trường, khoa học và công nghệ, kinh nghiệm quản lí từ nước ngoài hưởng tới sự phát triển kinh tế của một quốc gia được gọi là nguồn lực</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tự nhiên. 	              B. bên trong. 	</a:t>
            </a:r>
          </a:p>
          <a:p>
            <a:pPr defTabSz="685800">
              <a:lnSpc>
                <a:spcPct val="107000"/>
              </a:lnSpc>
              <a:buClrTx/>
              <a:defRPr/>
            </a:pPr>
            <a:r>
              <a:rPr lang="vi-VN" sz="3000" b="1" kern="1200">
                <a:solidFill>
                  <a:srgbClr val="00B050"/>
                </a:solidFill>
                <a:latin typeface="#9Slide05 GeosansLight" panose="02000603020000020003" pitchFamily="2" charset="0"/>
                <a:ea typeface="Times New Roman" panose="02020603050405020304" pitchFamily="18" charset="0"/>
                <a:cs typeface="+mn-cs"/>
              </a:rPr>
              <a:t>C. bên ngoài.                D. kinh tế-xã hội. </a:t>
            </a:r>
            <a:endParaRPr lang="en-US" sz="3000" kern="1200">
              <a:solidFill>
                <a:srgbClr val="0070C0"/>
              </a:solidFill>
              <a:latin typeface="#9Slide05 GeosansLight" panose="02000603020000020003" pitchFamily="2" charset="0"/>
              <a:ea typeface="Calibri" panose="020F0502020204030204" pitchFamily="34" charset="0"/>
              <a:cs typeface="+mn-cs"/>
            </a:endParaRPr>
          </a:p>
        </p:txBody>
      </p:sp>
      <p:sp>
        <p:nvSpPr>
          <p:cNvPr id="6" name="Nút Hành động: Đến Trang chủ 18">
            <a:hlinkClick r:id="rId2" action="ppaction://hlinksldjump"/>
            <a:extLst>
              <a:ext uri="{FF2B5EF4-FFF2-40B4-BE49-F238E27FC236}">
                <a16:creationId xmlns:a16="http://schemas.microsoft.com/office/drawing/2014/main" xmlns="" id="{28735FDE-930B-770F-4BFE-B9EDFDC399CC}"/>
              </a:ext>
            </a:extLst>
          </p:cNvPr>
          <p:cNvSpPr/>
          <p:nvPr/>
        </p:nvSpPr>
        <p:spPr>
          <a:xfrm>
            <a:off x="8263117" y="4089801"/>
            <a:ext cx="538088" cy="629475"/>
          </a:xfrm>
          <a:prstGeom prst="actionButtonHo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7" name="Hình ảnh 10">
            <a:extLst>
              <a:ext uri="{FF2B5EF4-FFF2-40B4-BE49-F238E27FC236}">
                <a16:creationId xmlns:a16="http://schemas.microsoft.com/office/drawing/2014/main" xmlns="" id="{B36156E9-95ED-4B51-6481-08554F570D65}"/>
              </a:ext>
            </a:extLst>
          </p:cNvPr>
          <p:cNvPicPr>
            <a:picLocks noChangeAspect="1"/>
          </p:cNvPicPr>
          <p:nvPr/>
        </p:nvPicPr>
        <p:blipFill>
          <a:blip r:embed="rId3"/>
          <a:stretch>
            <a:fillRect/>
          </a:stretch>
        </p:blipFill>
        <p:spPr>
          <a:xfrm rot="1228173">
            <a:off x="242162" y="438710"/>
            <a:ext cx="1682642" cy="1688738"/>
          </a:xfrm>
          <a:prstGeom prst="rect">
            <a:avLst/>
          </a:prstGeom>
        </p:spPr>
      </p:pic>
      <p:sp>
        <p:nvSpPr>
          <p:cNvPr id="10" name="Diamond 9">
            <a:extLst>
              <a:ext uri="{FF2B5EF4-FFF2-40B4-BE49-F238E27FC236}">
                <a16:creationId xmlns:a16="http://schemas.microsoft.com/office/drawing/2014/main" xmlns="" id="{C8317688-0DB4-71F6-D934-298B8C4D237F}"/>
              </a:ext>
            </a:extLst>
          </p:cNvPr>
          <p:cNvSpPr/>
          <p:nvPr/>
        </p:nvSpPr>
        <p:spPr>
          <a:xfrm>
            <a:off x="4965880" y="2709432"/>
            <a:ext cx="606595" cy="616699"/>
          </a:xfrm>
          <a:prstGeom prst="diamond">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7039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3">
            <a:extLst>
              <a:ext uri="{FF2B5EF4-FFF2-40B4-BE49-F238E27FC236}">
                <a16:creationId xmlns:a16="http://schemas.microsoft.com/office/drawing/2014/main" xmlns="" id="{12AAB342-D640-21E9-386D-909A121827D0}"/>
              </a:ext>
            </a:extLst>
          </p:cNvPr>
          <p:cNvSpPr/>
          <p:nvPr/>
        </p:nvSpPr>
        <p:spPr>
          <a:xfrm>
            <a:off x="1648506" y="814506"/>
            <a:ext cx="7152699" cy="3020507"/>
          </a:xfrm>
          <a:prstGeom prst="rect">
            <a:avLst/>
          </a:prstGeom>
        </p:spPr>
        <p:txBody>
          <a:bodyPr wrap="square">
            <a:spAutoFit/>
          </a:bodyPr>
          <a:lstStyle/>
          <a:p>
            <a:pPr defTabSz="685800">
              <a:lnSpc>
                <a:spcPct val="107000"/>
              </a:lnSpc>
              <a:buClrTx/>
              <a:defRPr/>
            </a:pPr>
            <a:r>
              <a:rPr lang="vi-VN" sz="3000" b="1" kern="1200">
                <a:solidFill>
                  <a:srgbClr val="FF0000"/>
                </a:solidFill>
                <a:latin typeface="#9Slide05 GeosansLight" panose="02000603020000020003" pitchFamily="2" charset="0"/>
                <a:ea typeface="Times New Roman" panose="02020603050405020304" pitchFamily="18" charset="0"/>
                <a:cs typeface="+mn-cs"/>
              </a:rPr>
              <a:t>Câu </a:t>
            </a:r>
            <a:r>
              <a:rPr lang="en-US" sz="3000" b="1" kern="1200">
                <a:solidFill>
                  <a:srgbClr val="FF0000"/>
                </a:solidFill>
                <a:latin typeface="#9Slide05 GeosansLight" panose="02000603020000020003" pitchFamily="2" charset="0"/>
                <a:ea typeface="Times New Roman" panose="02020603050405020304" pitchFamily="18" charset="0"/>
                <a:cs typeface="+mn-cs"/>
              </a:rPr>
              <a:t>3: </a:t>
            </a:r>
            <a:r>
              <a:rPr lang="vi-VN" sz="3000" b="1" kern="1200">
                <a:solidFill>
                  <a:srgbClr val="FF0000"/>
                </a:solidFill>
                <a:latin typeface="#9Slide05 GeosansLight" panose="02000603020000020003" pitchFamily="2" charset="0"/>
                <a:ea typeface="Times New Roman" panose="02020603050405020304" pitchFamily="18" charset="0"/>
                <a:cs typeface="+mn-cs"/>
              </a:rPr>
              <a:t>Nguồn lực tự nhiên có vai trò như thế nào đối với sự phát triển kinh tế - xã hội?</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Thứ yếu.     </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 Chủ đạo.     </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Quyết định. 	</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 Quan trọng. </a:t>
            </a:r>
            <a:endParaRPr lang="en-US" sz="3000" kern="1200">
              <a:solidFill>
                <a:srgbClr val="0070C0"/>
              </a:solidFill>
              <a:latin typeface="#9Slide05 GeosansLight" panose="02000603020000020003" pitchFamily="2" charset="0"/>
              <a:ea typeface="Calibri" panose="020F0502020204030204" pitchFamily="34" charset="0"/>
              <a:cs typeface="+mn-cs"/>
            </a:endParaRPr>
          </a:p>
        </p:txBody>
      </p:sp>
      <p:sp>
        <p:nvSpPr>
          <p:cNvPr id="6" name="Nút Hành động: Đến Trang chủ 18">
            <a:hlinkClick r:id="rId2" action="ppaction://hlinksldjump"/>
            <a:extLst>
              <a:ext uri="{FF2B5EF4-FFF2-40B4-BE49-F238E27FC236}">
                <a16:creationId xmlns:a16="http://schemas.microsoft.com/office/drawing/2014/main" xmlns="" id="{28735FDE-930B-770F-4BFE-B9EDFDC399CC}"/>
              </a:ext>
            </a:extLst>
          </p:cNvPr>
          <p:cNvSpPr/>
          <p:nvPr/>
        </p:nvSpPr>
        <p:spPr>
          <a:xfrm>
            <a:off x="8263117" y="4089801"/>
            <a:ext cx="538088" cy="629475"/>
          </a:xfrm>
          <a:prstGeom prst="actionButtonHo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7" name="Hình ảnh 10">
            <a:extLst>
              <a:ext uri="{FF2B5EF4-FFF2-40B4-BE49-F238E27FC236}">
                <a16:creationId xmlns:a16="http://schemas.microsoft.com/office/drawing/2014/main" xmlns="" id="{B36156E9-95ED-4B51-6481-08554F570D65}"/>
              </a:ext>
            </a:extLst>
          </p:cNvPr>
          <p:cNvPicPr>
            <a:picLocks noChangeAspect="1"/>
          </p:cNvPicPr>
          <p:nvPr/>
        </p:nvPicPr>
        <p:blipFill>
          <a:blip r:embed="rId3"/>
          <a:stretch>
            <a:fillRect/>
          </a:stretch>
        </p:blipFill>
        <p:spPr>
          <a:xfrm rot="1228173">
            <a:off x="242162" y="438710"/>
            <a:ext cx="1682642" cy="1688738"/>
          </a:xfrm>
          <a:prstGeom prst="rect">
            <a:avLst/>
          </a:prstGeom>
        </p:spPr>
      </p:pic>
      <p:sp>
        <p:nvSpPr>
          <p:cNvPr id="10" name="Diamond 9">
            <a:extLst>
              <a:ext uri="{FF2B5EF4-FFF2-40B4-BE49-F238E27FC236}">
                <a16:creationId xmlns:a16="http://schemas.microsoft.com/office/drawing/2014/main" xmlns="" id="{C8317688-0DB4-71F6-D934-298B8C4D237F}"/>
              </a:ext>
            </a:extLst>
          </p:cNvPr>
          <p:cNvSpPr/>
          <p:nvPr/>
        </p:nvSpPr>
        <p:spPr>
          <a:xfrm>
            <a:off x="1560371" y="3218314"/>
            <a:ext cx="606595" cy="616699"/>
          </a:xfrm>
          <a:prstGeom prst="diamond">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718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3">
            <a:extLst>
              <a:ext uri="{FF2B5EF4-FFF2-40B4-BE49-F238E27FC236}">
                <a16:creationId xmlns:a16="http://schemas.microsoft.com/office/drawing/2014/main" xmlns="" id="{12AAB342-D640-21E9-386D-909A121827D0}"/>
              </a:ext>
            </a:extLst>
          </p:cNvPr>
          <p:cNvSpPr/>
          <p:nvPr/>
        </p:nvSpPr>
        <p:spPr>
          <a:xfrm>
            <a:off x="1648506" y="814506"/>
            <a:ext cx="7152699" cy="3218060"/>
          </a:xfrm>
          <a:prstGeom prst="rect">
            <a:avLst/>
          </a:prstGeom>
        </p:spPr>
        <p:txBody>
          <a:bodyPr wrap="square">
            <a:spAutoFit/>
          </a:bodyPr>
          <a:lstStyle/>
          <a:p>
            <a:pPr defTabSz="685800">
              <a:lnSpc>
                <a:spcPct val="107000"/>
              </a:lnSpc>
              <a:buClrTx/>
              <a:defRPr/>
            </a:pPr>
            <a:r>
              <a:rPr lang="vi-VN" sz="3000" b="1" kern="1200">
                <a:solidFill>
                  <a:srgbClr val="FF0000"/>
                </a:solidFill>
                <a:latin typeface="#9Slide05 GeosansLight" panose="02000603020000020003" pitchFamily="2" charset="0"/>
                <a:ea typeface="Times New Roman" panose="02020603050405020304" pitchFamily="18" charset="0"/>
                <a:cs typeface="+mn-cs"/>
              </a:rPr>
              <a:t>Câu </a:t>
            </a:r>
            <a:r>
              <a:rPr lang="en-US" sz="3000" b="1" kern="1200">
                <a:solidFill>
                  <a:srgbClr val="FF0000"/>
                </a:solidFill>
                <a:latin typeface="#9Slide05 GeosansLight" panose="02000603020000020003" pitchFamily="2" charset="0"/>
                <a:ea typeface="Times New Roman" panose="02020603050405020304" pitchFamily="18" charset="0"/>
                <a:cs typeface="+mn-cs"/>
              </a:rPr>
              <a:t>4: </a:t>
            </a:r>
            <a:r>
              <a:rPr lang="vi-VN" sz="3000" b="1" kern="1200">
                <a:solidFill>
                  <a:srgbClr val="FF0000"/>
                </a:solidFill>
                <a:latin typeface="#9Slide05 GeosansLight" panose="02000603020000020003" pitchFamily="2" charset="0"/>
                <a:ea typeface="Times New Roman" panose="02020603050405020304" pitchFamily="18" charset="0"/>
                <a:cs typeface="+mn-cs"/>
              </a:rPr>
              <a:t>Căn cứ vào nguồn gốc, nguồn lực được phân thành:</a:t>
            </a:r>
          </a:p>
          <a:p>
            <a:pPr defTabSz="685800">
              <a:lnSpc>
                <a:spcPct val="107000"/>
              </a:lnSpc>
              <a:buClrTx/>
              <a:defRPr/>
            </a:pPr>
            <a:r>
              <a:rPr lang="vi-VN" sz="2400" b="1" kern="1200">
                <a:solidFill>
                  <a:srgbClr val="00B050"/>
                </a:solidFill>
                <a:latin typeface="#9Slide05 GeosansLight" panose="02000603020000020003" pitchFamily="2" charset="0"/>
                <a:ea typeface="Times New Roman" panose="02020603050405020304" pitchFamily="18" charset="0"/>
                <a:cs typeface="+mn-cs"/>
              </a:rPr>
              <a:t>A. Vị trí địa lí, điều kiện tự nhiên và tài nguyên thiên nhiên.</a:t>
            </a:r>
          </a:p>
          <a:p>
            <a:pPr defTabSz="685800">
              <a:lnSpc>
                <a:spcPct val="107000"/>
              </a:lnSpc>
              <a:buClrTx/>
              <a:defRPr/>
            </a:pPr>
            <a:r>
              <a:rPr lang="vi-VN" sz="2400" b="1" kern="1200">
                <a:solidFill>
                  <a:srgbClr val="00B050"/>
                </a:solidFill>
                <a:latin typeface="#9Slide05 GeosansLight" panose="02000603020000020003" pitchFamily="2" charset="0"/>
                <a:ea typeface="Times New Roman" panose="02020603050405020304" pitchFamily="18" charset="0"/>
                <a:cs typeface="+mn-cs"/>
              </a:rPr>
              <a:t>B. Điều kiện tự nhiên, dân cư và kinh tế.</a:t>
            </a:r>
          </a:p>
          <a:p>
            <a:pPr defTabSz="685800">
              <a:lnSpc>
                <a:spcPct val="107000"/>
              </a:lnSpc>
              <a:buClrTx/>
              <a:defRPr/>
            </a:pPr>
            <a:r>
              <a:rPr lang="vi-VN" sz="2400" b="1" kern="1200">
                <a:solidFill>
                  <a:srgbClr val="00B050"/>
                </a:solidFill>
                <a:latin typeface="#9Slide05 GeosansLight" panose="02000603020000020003" pitchFamily="2" charset="0"/>
                <a:ea typeface="Times New Roman" panose="02020603050405020304" pitchFamily="18" charset="0"/>
                <a:cs typeface="+mn-cs"/>
              </a:rPr>
              <a:t>C. Vị trí địa lí, tự nhiên, kinh tế - xã hội.</a:t>
            </a:r>
          </a:p>
          <a:p>
            <a:pPr defTabSz="685800">
              <a:lnSpc>
                <a:spcPct val="107000"/>
              </a:lnSpc>
              <a:buClrTx/>
              <a:defRPr/>
            </a:pPr>
            <a:r>
              <a:rPr lang="vi-VN" sz="2400" b="1" kern="1200">
                <a:solidFill>
                  <a:srgbClr val="00B050"/>
                </a:solidFill>
                <a:latin typeface="#9Slide05 GeosansLight" panose="02000603020000020003" pitchFamily="2" charset="0"/>
                <a:ea typeface="Times New Roman" panose="02020603050405020304" pitchFamily="18" charset="0"/>
                <a:cs typeface="+mn-cs"/>
              </a:rPr>
              <a:t>D. Điều kiện tự nhiên, nhân văn, hỗn hợp</a:t>
            </a:r>
            <a:r>
              <a:rPr lang="vi-VN" sz="3000" b="1" kern="1200">
                <a:solidFill>
                  <a:srgbClr val="FF0000"/>
                </a:solidFill>
                <a:latin typeface="#9Slide05 GeosansLight" panose="02000603020000020003" pitchFamily="2" charset="0"/>
                <a:ea typeface="Times New Roman" panose="02020603050405020304" pitchFamily="18" charset="0"/>
                <a:cs typeface="+mn-cs"/>
              </a:rPr>
              <a:t>.</a:t>
            </a:r>
          </a:p>
          <a:p>
            <a:pPr defTabSz="685800">
              <a:lnSpc>
                <a:spcPct val="107000"/>
              </a:lnSpc>
              <a:buClrTx/>
              <a:defRPr/>
            </a:pPr>
            <a:r>
              <a:rPr lang="vi-VN" sz="3000" b="1" kern="1200">
                <a:solidFill>
                  <a:srgbClr val="00B050"/>
                </a:solidFill>
                <a:latin typeface="#9Slide05 GeosansLight" panose="02000603020000020003" pitchFamily="2" charset="0"/>
                <a:ea typeface="Times New Roman" panose="02020603050405020304" pitchFamily="18" charset="0"/>
                <a:cs typeface="+mn-cs"/>
              </a:rPr>
              <a:t> </a:t>
            </a:r>
            <a:endParaRPr lang="en-US" sz="3000" kern="1200">
              <a:solidFill>
                <a:srgbClr val="0070C0"/>
              </a:solidFill>
              <a:latin typeface="#9Slide05 GeosansLight" panose="02000603020000020003" pitchFamily="2" charset="0"/>
              <a:ea typeface="Calibri" panose="020F0502020204030204" pitchFamily="34" charset="0"/>
              <a:cs typeface="+mn-cs"/>
            </a:endParaRPr>
          </a:p>
        </p:txBody>
      </p:sp>
      <p:sp>
        <p:nvSpPr>
          <p:cNvPr id="6" name="Nút Hành động: Đến Trang chủ 18">
            <a:hlinkClick r:id="rId2" action="ppaction://hlinksldjump"/>
            <a:extLst>
              <a:ext uri="{FF2B5EF4-FFF2-40B4-BE49-F238E27FC236}">
                <a16:creationId xmlns:a16="http://schemas.microsoft.com/office/drawing/2014/main" xmlns="" id="{28735FDE-930B-770F-4BFE-B9EDFDC399CC}"/>
              </a:ext>
            </a:extLst>
          </p:cNvPr>
          <p:cNvSpPr/>
          <p:nvPr/>
        </p:nvSpPr>
        <p:spPr>
          <a:xfrm>
            <a:off x="8263117" y="4089801"/>
            <a:ext cx="538088" cy="629475"/>
          </a:xfrm>
          <a:prstGeom prst="actionButtonHo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7" name="Hình ảnh 10">
            <a:extLst>
              <a:ext uri="{FF2B5EF4-FFF2-40B4-BE49-F238E27FC236}">
                <a16:creationId xmlns:a16="http://schemas.microsoft.com/office/drawing/2014/main" xmlns="" id="{B36156E9-95ED-4B51-6481-08554F570D65}"/>
              </a:ext>
            </a:extLst>
          </p:cNvPr>
          <p:cNvPicPr>
            <a:picLocks noChangeAspect="1"/>
          </p:cNvPicPr>
          <p:nvPr/>
        </p:nvPicPr>
        <p:blipFill>
          <a:blip r:embed="rId3"/>
          <a:stretch>
            <a:fillRect/>
          </a:stretch>
        </p:blipFill>
        <p:spPr>
          <a:xfrm rot="1228173">
            <a:off x="242162" y="438710"/>
            <a:ext cx="1682642" cy="1688738"/>
          </a:xfrm>
          <a:prstGeom prst="rect">
            <a:avLst/>
          </a:prstGeom>
        </p:spPr>
      </p:pic>
      <p:sp>
        <p:nvSpPr>
          <p:cNvPr id="10" name="Diamond 9">
            <a:extLst>
              <a:ext uri="{FF2B5EF4-FFF2-40B4-BE49-F238E27FC236}">
                <a16:creationId xmlns:a16="http://schemas.microsoft.com/office/drawing/2014/main" xmlns="" id="{C8317688-0DB4-71F6-D934-298B8C4D237F}"/>
              </a:ext>
            </a:extLst>
          </p:cNvPr>
          <p:cNvSpPr/>
          <p:nvPr/>
        </p:nvSpPr>
        <p:spPr>
          <a:xfrm>
            <a:off x="1560371" y="2571750"/>
            <a:ext cx="606595" cy="616699"/>
          </a:xfrm>
          <a:prstGeom prst="diamond">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244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0EB28-690F-BCCC-C0EA-BD6FF7CB1448}"/>
              </a:ext>
            </a:extLst>
          </p:cNvPr>
          <p:cNvSpPr>
            <a:spLocks noGrp="1"/>
          </p:cNvSpPr>
          <p:nvPr>
            <p:ph type="title"/>
          </p:nvPr>
        </p:nvSpPr>
        <p:spPr/>
        <p:txBody>
          <a:bodyPr/>
          <a:lstStyle/>
          <a:p>
            <a:endParaRPr lang="vi-VN"/>
          </a:p>
        </p:txBody>
      </p:sp>
      <p:sp>
        <p:nvSpPr>
          <p:cNvPr id="3" name="Title 2">
            <a:extLst>
              <a:ext uri="{FF2B5EF4-FFF2-40B4-BE49-F238E27FC236}">
                <a16:creationId xmlns:a16="http://schemas.microsoft.com/office/drawing/2014/main" xmlns="" id="{850E6456-2E94-B730-4DC6-23AFC4AABE7B}"/>
              </a:ext>
            </a:extLst>
          </p:cNvPr>
          <p:cNvSpPr>
            <a:spLocks noGrp="1"/>
          </p:cNvSpPr>
          <p:nvPr>
            <p:ph type="title" idx="2"/>
          </p:nvPr>
        </p:nvSpPr>
        <p:spPr/>
        <p:txBody>
          <a:bodyPr/>
          <a:lstStyle/>
          <a:p>
            <a:endParaRPr lang="vi-VN"/>
          </a:p>
        </p:txBody>
      </p:sp>
      <p:sp>
        <p:nvSpPr>
          <p:cNvPr id="4" name="Subtitle 3">
            <a:extLst>
              <a:ext uri="{FF2B5EF4-FFF2-40B4-BE49-F238E27FC236}">
                <a16:creationId xmlns:a16="http://schemas.microsoft.com/office/drawing/2014/main" xmlns="" id="{6386F5ED-25C8-B9E0-3728-A81D9EFF8AF7}"/>
              </a:ext>
            </a:extLst>
          </p:cNvPr>
          <p:cNvSpPr>
            <a:spLocks noGrp="1"/>
          </p:cNvSpPr>
          <p:nvPr>
            <p:ph type="subTitle" idx="1"/>
          </p:nvPr>
        </p:nvSpPr>
        <p:spPr/>
        <p:txBody>
          <a:bodyPr/>
          <a:lstStyle/>
          <a:p>
            <a:endParaRPr lang="vi-VN"/>
          </a:p>
        </p:txBody>
      </p:sp>
      <p:pic>
        <p:nvPicPr>
          <p:cNvPr id="9" name="Hình ảnh 1">
            <a:extLst>
              <a:ext uri="{FF2B5EF4-FFF2-40B4-BE49-F238E27FC236}">
                <a16:creationId xmlns:a16="http://schemas.microsoft.com/office/drawing/2014/main" xmlns="" id="{831AA821-F8A7-B5B8-B05B-BE1D2F7A45E6}"/>
              </a:ext>
            </a:extLst>
          </p:cNvPr>
          <p:cNvPicPr>
            <a:picLocks noChangeAspect="1"/>
          </p:cNvPicPr>
          <p:nvPr/>
        </p:nvPicPr>
        <p:blipFill rotWithShape="1">
          <a:blip r:embed="rId2"/>
          <a:srcRect t="12109" b="12891"/>
          <a:stretch/>
        </p:blipFill>
        <p:spPr>
          <a:xfrm>
            <a:off x="240030" y="185188"/>
            <a:ext cx="8595360" cy="4773124"/>
          </a:xfrm>
          <a:prstGeom prst="rect">
            <a:avLst/>
          </a:prstGeom>
        </p:spPr>
      </p:pic>
      <p:sp>
        <p:nvSpPr>
          <p:cNvPr id="11" name="Nút Hành động: Đến Trang chủ 18">
            <a:hlinkClick r:id="rId3" action="ppaction://hlinksldjump"/>
            <a:extLst>
              <a:ext uri="{FF2B5EF4-FFF2-40B4-BE49-F238E27FC236}">
                <a16:creationId xmlns:a16="http://schemas.microsoft.com/office/drawing/2014/main" xmlns="" id="{18163D89-E982-36AD-AA17-FD71D6C5FE43}"/>
              </a:ext>
            </a:extLst>
          </p:cNvPr>
          <p:cNvSpPr/>
          <p:nvPr/>
        </p:nvSpPr>
        <p:spPr>
          <a:xfrm>
            <a:off x="8183780" y="4393177"/>
            <a:ext cx="474012" cy="407284"/>
          </a:xfrm>
          <a:prstGeom prst="actionButtonHom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613016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3">
            <a:extLst>
              <a:ext uri="{FF2B5EF4-FFF2-40B4-BE49-F238E27FC236}">
                <a16:creationId xmlns:a16="http://schemas.microsoft.com/office/drawing/2014/main" xmlns="" id="{12AAB342-D640-21E9-386D-909A121827D0}"/>
              </a:ext>
            </a:extLst>
          </p:cNvPr>
          <p:cNvSpPr/>
          <p:nvPr/>
        </p:nvSpPr>
        <p:spPr>
          <a:xfrm>
            <a:off x="1615455" y="575313"/>
            <a:ext cx="7152699" cy="3020507"/>
          </a:xfrm>
          <a:prstGeom prst="rect">
            <a:avLst/>
          </a:prstGeom>
        </p:spPr>
        <p:txBody>
          <a:bodyPr wrap="square">
            <a:spAutoFit/>
          </a:bodyPr>
          <a:lstStyle/>
          <a:p>
            <a:pPr defTabSz="685800">
              <a:lnSpc>
                <a:spcPct val="107000"/>
              </a:lnSpc>
              <a:buClrTx/>
              <a:defRPr/>
            </a:pPr>
            <a:r>
              <a:rPr lang="vi-VN" sz="3000" b="1" kern="1200">
                <a:solidFill>
                  <a:srgbClr val="FF0000"/>
                </a:solidFill>
                <a:latin typeface="#9Slide05 GeosansLight" panose="02000603020000020003" pitchFamily="2" charset="0"/>
                <a:ea typeface="Times New Roman" panose="02020603050405020304" pitchFamily="18" charset="0"/>
                <a:cs typeface="+mn-cs"/>
              </a:rPr>
              <a:t>Câu </a:t>
            </a:r>
            <a:r>
              <a:rPr lang="en-US" sz="3000" b="1" kern="1200">
                <a:solidFill>
                  <a:srgbClr val="FF0000"/>
                </a:solidFill>
                <a:latin typeface="#9Slide05 GeosansLight" panose="02000603020000020003" pitchFamily="2" charset="0"/>
                <a:ea typeface="Times New Roman" panose="02020603050405020304" pitchFamily="18" charset="0"/>
                <a:cs typeface="+mn-cs"/>
              </a:rPr>
              <a:t>6: </a:t>
            </a:r>
            <a:r>
              <a:rPr lang="vi-VN" sz="3000" b="1" kern="1200">
                <a:solidFill>
                  <a:srgbClr val="FF0000"/>
                </a:solidFill>
                <a:latin typeface="#9Slide05 GeosansLight" panose="02000603020000020003" pitchFamily="2" charset="0"/>
                <a:ea typeface="Times New Roman" panose="02020603050405020304" pitchFamily="18" charset="0"/>
                <a:cs typeface="+mn-cs"/>
              </a:rPr>
              <a:t>Trong xu thế hội nhập của nền kinh tế thế giới, nguồn lực có tính chất định hướng phát triển có lợi nhất trong việc xây dựng các mối quan hệ giữa các quốc gia là</a:t>
            </a:r>
          </a:p>
          <a:p>
            <a:pPr marL="514350" indent="-514350" defTabSz="685800">
              <a:lnSpc>
                <a:spcPct val="107000"/>
              </a:lnSpc>
              <a:buClrTx/>
              <a:buAutoNum type="alphaUcPeriod"/>
              <a:defRPr/>
            </a:pPr>
            <a:r>
              <a:rPr lang="vi-VN" sz="3000" b="1" kern="1200">
                <a:solidFill>
                  <a:srgbClr val="00B050"/>
                </a:solidFill>
                <a:latin typeface="#9Slide05 GeosansLight" panose="02000603020000020003" pitchFamily="2" charset="0"/>
                <a:ea typeface="Times New Roman" panose="02020603050405020304" pitchFamily="18" charset="0"/>
                <a:cs typeface="+mn-cs"/>
              </a:rPr>
              <a:t>Tài nguyên thiên nhiên.       B. Vốn.           </a:t>
            </a:r>
          </a:p>
          <a:p>
            <a:pPr defTabSz="685800">
              <a:lnSpc>
                <a:spcPct val="107000"/>
              </a:lnSpc>
              <a:buClrTx/>
              <a:defRPr/>
            </a:pPr>
            <a:r>
              <a:rPr lang="vi-VN" sz="3000" b="1" kern="1200">
                <a:solidFill>
                  <a:srgbClr val="00B050"/>
                </a:solidFill>
                <a:latin typeface="#9Slide05 GeosansLight" panose="02000603020000020003" pitchFamily="2" charset="0"/>
                <a:ea typeface="Times New Roman" panose="02020603050405020304" pitchFamily="18" charset="0"/>
                <a:cs typeface="+mn-cs"/>
              </a:rPr>
              <a:t>C. Vị trí địa lí.                         D. Thị trường. </a:t>
            </a:r>
            <a:endParaRPr lang="en-US" sz="3000" kern="1200">
              <a:solidFill>
                <a:srgbClr val="00B050"/>
              </a:solidFill>
              <a:latin typeface="#9Slide05 GeosansLight" panose="02000603020000020003" pitchFamily="2" charset="0"/>
              <a:ea typeface="Calibri" panose="020F0502020204030204" pitchFamily="34" charset="0"/>
              <a:cs typeface="+mn-cs"/>
            </a:endParaRPr>
          </a:p>
        </p:txBody>
      </p:sp>
      <p:sp>
        <p:nvSpPr>
          <p:cNvPr id="6" name="Nút Hành động: Đến Trang chủ 18">
            <a:hlinkClick r:id="rId2" action="ppaction://hlinksldjump"/>
            <a:extLst>
              <a:ext uri="{FF2B5EF4-FFF2-40B4-BE49-F238E27FC236}">
                <a16:creationId xmlns:a16="http://schemas.microsoft.com/office/drawing/2014/main" xmlns="" id="{28735FDE-930B-770F-4BFE-B9EDFDC399CC}"/>
              </a:ext>
            </a:extLst>
          </p:cNvPr>
          <p:cNvSpPr/>
          <p:nvPr/>
        </p:nvSpPr>
        <p:spPr>
          <a:xfrm>
            <a:off x="8263117" y="4089801"/>
            <a:ext cx="538088" cy="629475"/>
          </a:xfrm>
          <a:prstGeom prst="actionButtonHo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7" name="Hình ảnh 10">
            <a:extLst>
              <a:ext uri="{FF2B5EF4-FFF2-40B4-BE49-F238E27FC236}">
                <a16:creationId xmlns:a16="http://schemas.microsoft.com/office/drawing/2014/main" xmlns="" id="{B36156E9-95ED-4B51-6481-08554F570D65}"/>
              </a:ext>
            </a:extLst>
          </p:cNvPr>
          <p:cNvPicPr>
            <a:picLocks noChangeAspect="1"/>
          </p:cNvPicPr>
          <p:nvPr/>
        </p:nvPicPr>
        <p:blipFill>
          <a:blip r:embed="rId3"/>
          <a:stretch>
            <a:fillRect/>
          </a:stretch>
        </p:blipFill>
        <p:spPr>
          <a:xfrm rot="1228173">
            <a:off x="242162" y="438710"/>
            <a:ext cx="1682642" cy="1688738"/>
          </a:xfrm>
          <a:prstGeom prst="rect">
            <a:avLst/>
          </a:prstGeom>
        </p:spPr>
      </p:pic>
      <p:sp>
        <p:nvSpPr>
          <p:cNvPr id="10" name="Diamond 9">
            <a:extLst>
              <a:ext uri="{FF2B5EF4-FFF2-40B4-BE49-F238E27FC236}">
                <a16:creationId xmlns:a16="http://schemas.microsoft.com/office/drawing/2014/main" xmlns="" id="{C8317688-0DB4-71F6-D934-298B8C4D237F}"/>
              </a:ext>
            </a:extLst>
          </p:cNvPr>
          <p:cNvSpPr/>
          <p:nvPr/>
        </p:nvSpPr>
        <p:spPr>
          <a:xfrm>
            <a:off x="5878983" y="2979121"/>
            <a:ext cx="606595" cy="616699"/>
          </a:xfrm>
          <a:prstGeom prst="diamond">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41193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9"/>
        <p:cNvGrpSpPr/>
        <p:nvPr/>
      </p:nvGrpSpPr>
      <p:grpSpPr>
        <a:xfrm>
          <a:off x="0" y="0"/>
          <a:ext cx="0" cy="0"/>
          <a:chOff x="0" y="0"/>
          <a:chExt cx="0" cy="0"/>
        </a:xfrm>
      </p:grpSpPr>
      <p:pic>
        <p:nvPicPr>
          <p:cNvPr id="12" name="Picture 11">
            <a:extLst>
              <a:ext uri="{FF2B5EF4-FFF2-40B4-BE49-F238E27FC236}">
                <a16:creationId xmlns:a16="http://schemas.microsoft.com/office/drawing/2014/main" xmlns="" id="{436A7C37-BFB8-75BE-39C5-7C44360CB8E6}"/>
              </a:ext>
            </a:extLst>
          </p:cNvPr>
          <p:cNvPicPr>
            <a:picLocks noChangeAspect="1"/>
          </p:cNvPicPr>
          <p:nvPr/>
        </p:nvPicPr>
        <p:blipFill>
          <a:blip r:embed="rId3">
            <a:alphaModFix amt="20000"/>
          </a:blip>
          <a:stretch>
            <a:fillRect/>
          </a:stretch>
        </p:blipFill>
        <p:spPr>
          <a:xfrm>
            <a:off x="182875" y="-1623083"/>
            <a:ext cx="8579073" cy="4722885"/>
          </a:xfrm>
          <a:prstGeom prst="rect">
            <a:avLst/>
          </a:prstGeom>
        </p:spPr>
      </p:pic>
      <p:pic>
        <p:nvPicPr>
          <p:cNvPr id="600" name="Google Shape;600;p38"/>
          <p:cNvPicPr preferRelativeResize="0"/>
          <p:nvPr/>
        </p:nvPicPr>
        <p:blipFill rotWithShape="1">
          <a:blip r:embed="rId4">
            <a:alphaModFix/>
          </a:blip>
          <a:srcRect l="8097" r="14854"/>
          <a:stretch/>
        </p:blipFill>
        <p:spPr>
          <a:xfrm>
            <a:off x="5384368" y="1848542"/>
            <a:ext cx="3410627" cy="2950226"/>
          </a:xfrm>
          <a:prstGeom prst="rect">
            <a:avLst/>
          </a:prstGeom>
          <a:noFill/>
          <a:ln>
            <a:noFill/>
          </a:ln>
        </p:spPr>
      </p:pic>
      <p:sp>
        <p:nvSpPr>
          <p:cNvPr id="601" name="Google Shape;601;p38"/>
          <p:cNvSpPr/>
          <p:nvPr/>
        </p:nvSpPr>
        <p:spPr>
          <a:xfrm>
            <a:off x="578715" y="2047400"/>
            <a:ext cx="4772605" cy="1901885"/>
          </a:xfrm>
          <a:prstGeom prst="roundRect">
            <a:avLst>
              <a:gd name="adj" fmla="val 50000"/>
            </a:avLst>
          </a:prstGeom>
          <a:solidFill>
            <a:schemeClr val="bg1">
              <a:lumMod val="95000"/>
            </a:schemeClr>
          </a:solidFill>
          <a:ln>
            <a:noFill/>
          </a:ln>
          <a:effectLst>
            <a:outerShdw blurRad="242888" dist="209550" dir="5100000" algn="bl" rotWithShape="0">
              <a:srgbClr val="FF6D42">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8"/>
          <p:cNvSpPr txBox="1">
            <a:spLocks noGrp="1"/>
          </p:cNvSpPr>
          <p:nvPr>
            <p:ph type="ctrTitle"/>
          </p:nvPr>
        </p:nvSpPr>
        <p:spPr>
          <a:xfrm>
            <a:off x="176270" y="267243"/>
            <a:ext cx="8472849" cy="1220207"/>
          </a:xfrm>
          <a:prstGeom prst="rect">
            <a:avLst/>
          </a:prstGeom>
        </p:spPr>
        <p:txBody>
          <a:bodyPr spcFirstLastPara="1" wrap="square" lIns="91425" tIns="91425" rIns="91425" bIns="91425" anchor="ctr" anchorCtr="0">
            <a:noAutofit/>
          </a:bodyPr>
          <a:lstStyle/>
          <a:p>
            <a:pPr marL="0" marR="0" algn="ctr">
              <a:lnSpc>
                <a:spcPct val="115000"/>
              </a:lnSpc>
              <a:spcBef>
                <a:spcPts val="0"/>
              </a:spcBef>
              <a:spcAft>
                <a:spcPts val="0"/>
              </a:spcAft>
            </a:pPr>
            <a:r>
              <a:rPr lang="en-US" sz="2400" b="1" kern="1400" spc="-50">
                <a:solidFill>
                  <a:srgbClr val="03954A"/>
                </a:solidFill>
                <a:effectLst/>
                <a:latin typeface="#9Slide03 SFU Futura_05" panose="00000800000000000000" pitchFamily="2" charset="0"/>
                <a:ea typeface="Times New Roman" panose="02020603050405020304" pitchFamily="18" charset="0"/>
                <a:cs typeface="Times New Roman" panose="02020603050405020304" pitchFamily="18" charset="0"/>
              </a:rPr>
              <a:t>CHƯƠNG IX:   </a:t>
            </a:r>
            <a:br>
              <a:rPr lang="en-US" sz="2400" b="1" kern="1400" spc="-50">
                <a:solidFill>
                  <a:srgbClr val="03954A"/>
                </a:solidFill>
                <a:effectLst/>
                <a:latin typeface="#9Slide03 SFU Futura_05" panose="00000800000000000000" pitchFamily="2" charset="0"/>
                <a:ea typeface="Times New Roman" panose="02020603050405020304" pitchFamily="18" charset="0"/>
                <a:cs typeface="Times New Roman" panose="02020603050405020304" pitchFamily="18" charset="0"/>
              </a:rPr>
            </a:br>
            <a:r>
              <a:rPr lang="en-US" sz="2400" b="1" kern="1400" spc="-50">
                <a:solidFill>
                  <a:srgbClr val="03954A"/>
                </a:solidFill>
                <a:effectLst/>
                <a:latin typeface="#9Slide03 SFU Futura_05" panose="00000800000000000000" pitchFamily="2" charset="0"/>
                <a:ea typeface="Times New Roman" panose="02020603050405020304" pitchFamily="18" charset="0"/>
                <a:cs typeface="Times New Roman" panose="02020603050405020304" pitchFamily="18" charset="0"/>
              </a:rPr>
              <a:t> CÁC NGUỒN LỰC. MỘT SỐ TIÊU CHÍ ĐÁNH GIÁ SỰ PHÁT TRIỂN KINH TẾ</a:t>
            </a:r>
            <a:endParaRPr lang="vi-VN" sz="2400">
              <a:solidFill>
                <a:srgbClr val="03954A"/>
              </a:solidFill>
              <a:effectLst/>
              <a:latin typeface="#9Slide03 SFU Futura_05" panose="00000800000000000000" pitchFamily="2" charset="0"/>
              <a:ea typeface="Arial" panose="020B0604020202020204" pitchFamily="34" charset="0"/>
              <a:cs typeface="Times New Roman" panose="02020603050405020304" pitchFamily="18" charset="0"/>
            </a:endParaRPr>
          </a:p>
        </p:txBody>
      </p:sp>
      <p:sp>
        <p:nvSpPr>
          <p:cNvPr id="603" name="Google Shape;603;p38"/>
          <p:cNvSpPr txBox="1">
            <a:spLocks noGrp="1"/>
          </p:cNvSpPr>
          <p:nvPr>
            <p:ph type="subTitle" idx="1"/>
          </p:nvPr>
        </p:nvSpPr>
        <p:spPr>
          <a:xfrm>
            <a:off x="195863" y="2068632"/>
            <a:ext cx="5199962" cy="19018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kern="1400" spc="-50">
                <a:solidFill>
                  <a:srgbClr val="F95626"/>
                </a:solidFill>
                <a:latin typeface="#9Slide03 SFU Futura_05" panose="00000800000000000000" pitchFamily="2" charset="0"/>
                <a:cs typeface="Times New Roman" panose="02020603050405020304" pitchFamily="18" charset="0"/>
                <a:sym typeface="Sora"/>
              </a:rPr>
              <a:t>Bài 21:</a:t>
            </a:r>
          </a:p>
          <a:p>
            <a:pPr marL="0" lvl="0" indent="0" algn="ctr" rtl="0">
              <a:spcBef>
                <a:spcPts val="0"/>
              </a:spcBef>
              <a:spcAft>
                <a:spcPts val="0"/>
              </a:spcAft>
              <a:buNone/>
            </a:pPr>
            <a:r>
              <a:rPr lang="vi-VN" sz="4000" b="1" kern="1200">
                <a:solidFill>
                  <a:srgbClr val="7030A0"/>
                </a:solidFill>
                <a:latin typeface="#9Slide05 Gullever Font" panose="02000507000000020004" pitchFamily="2" charset="0"/>
                <a:ea typeface="+mj-ea"/>
                <a:cs typeface="+mj-cs"/>
                <a:sym typeface="Sora"/>
              </a:rPr>
              <a:t>Các nguồn lực</a:t>
            </a:r>
          </a:p>
          <a:p>
            <a:pPr marL="0" lvl="0" indent="0" algn="ctr" rtl="0">
              <a:spcBef>
                <a:spcPts val="0"/>
              </a:spcBef>
              <a:spcAft>
                <a:spcPts val="0"/>
              </a:spcAft>
              <a:buNone/>
            </a:pPr>
            <a:r>
              <a:rPr lang="vi-VN" sz="4000" b="1" kern="1200">
                <a:solidFill>
                  <a:srgbClr val="7030A0"/>
                </a:solidFill>
                <a:latin typeface="#9Slide05 Gullever Font" panose="02000507000000020004" pitchFamily="2" charset="0"/>
                <a:ea typeface="+mj-ea"/>
                <a:cs typeface="+mj-cs"/>
                <a:sym typeface="Sora"/>
              </a:rPr>
              <a:t> phát triển kinh tế</a:t>
            </a:r>
            <a:endParaRPr sz="4000" b="1" kern="1200">
              <a:solidFill>
                <a:srgbClr val="7030A0"/>
              </a:solidFill>
              <a:latin typeface="#9Slide05 Gullever Font" panose="02000507000000020004" pitchFamily="2" charset="0"/>
              <a:ea typeface="+mj-ea"/>
              <a:cs typeface="+mj-cs"/>
              <a:sym typeface="Sora"/>
            </a:endParaRPr>
          </a:p>
        </p:txBody>
      </p:sp>
      <p:pic>
        <p:nvPicPr>
          <p:cNvPr id="4" name="Picture 3">
            <a:extLst>
              <a:ext uri="{FF2B5EF4-FFF2-40B4-BE49-F238E27FC236}">
                <a16:creationId xmlns:a16="http://schemas.microsoft.com/office/drawing/2014/main" xmlns="" id="{1DB4CECD-5F07-FCE0-30D6-499EB3252C4A}"/>
              </a:ext>
            </a:extLst>
          </p:cNvPr>
          <p:cNvPicPr>
            <a:picLocks noChangeAspect="1"/>
          </p:cNvPicPr>
          <p:nvPr/>
        </p:nvPicPr>
        <p:blipFill>
          <a:blip r:embed="rId5"/>
          <a:stretch>
            <a:fillRect/>
          </a:stretch>
        </p:blipFill>
        <p:spPr>
          <a:xfrm>
            <a:off x="349005" y="4021864"/>
            <a:ext cx="929287" cy="854393"/>
          </a:xfrm>
          <a:prstGeom prst="rect">
            <a:avLst/>
          </a:prstGeom>
        </p:spPr>
      </p:pic>
      <p:pic>
        <p:nvPicPr>
          <p:cNvPr id="5" name="Picture 4">
            <a:extLst>
              <a:ext uri="{FF2B5EF4-FFF2-40B4-BE49-F238E27FC236}">
                <a16:creationId xmlns:a16="http://schemas.microsoft.com/office/drawing/2014/main" xmlns="" id="{4A5916D2-EDA7-4891-06F2-529DC3E57FEF}"/>
              </a:ext>
            </a:extLst>
          </p:cNvPr>
          <p:cNvPicPr>
            <a:picLocks noChangeAspect="1"/>
          </p:cNvPicPr>
          <p:nvPr/>
        </p:nvPicPr>
        <p:blipFill>
          <a:blip r:embed="rId6"/>
          <a:stretch>
            <a:fillRect/>
          </a:stretch>
        </p:blipFill>
        <p:spPr>
          <a:xfrm>
            <a:off x="4140316" y="4151063"/>
            <a:ext cx="882219" cy="751750"/>
          </a:xfrm>
          <a:prstGeom prst="rect">
            <a:avLst/>
          </a:prstGeom>
        </p:spPr>
      </p:pic>
      <p:pic>
        <p:nvPicPr>
          <p:cNvPr id="6" name="Picture 5">
            <a:extLst>
              <a:ext uri="{FF2B5EF4-FFF2-40B4-BE49-F238E27FC236}">
                <a16:creationId xmlns:a16="http://schemas.microsoft.com/office/drawing/2014/main" xmlns="" id="{2B7548AC-204B-09A1-DC30-14D51AB654A7}"/>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rot="19497929">
            <a:off x="2203114" y="4151063"/>
            <a:ext cx="941389" cy="720640"/>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9"/>
          <p:cNvSpPr txBox="1">
            <a:spLocks noGrp="1"/>
          </p:cNvSpPr>
          <p:nvPr>
            <p:ph type="title"/>
          </p:nvPr>
        </p:nvSpPr>
        <p:spPr>
          <a:xfrm>
            <a:off x="644998" y="367681"/>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a:solidFill>
                  <a:srgbClr val="03954A"/>
                </a:solidFill>
                <a:latin typeface="#9Slide03 Montserrat Black" panose="00000A00000000000000" pitchFamily="2" charset="0"/>
                <a:ea typeface="+mn-ea"/>
                <a:cs typeface="Poppins"/>
                <a:sym typeface="Arial"/>
              </a:rPr>
              <a:t>MỤC TIÊU BÀI HỌC</a:t>
            </a:r>
            <a:endParaRPr sz="3200">
              <a:solidFill>
                <a:srgbClr val="03954A"/>
              </a:solidFill>
              <a:latin typeface="#9Slide03 Montserrat Black" panose="00000A00000000000000" pitchFamily="2" charset="0"/>
              <a:ea typeface="+mn-ea"/>
              <a:cs typeface="Poppins"/>
              <a:sym typeface="Arial"/>
            </a:endParaRPr>
          </a:p>
        </p:txBody>
      </p:sp>
      <p:sp>
        <p:nvSpPr>
          <p:cNvPr id="726" name="Google Shape;726;p49"/>
          <p:cNvSpPr/>
          <p:nvPr/>
        </p:nvSpPr>
        <p:spPr>
          <a:xfrm>
            <a:off x="1145803" y="1200363"/>
            <a:ext cx="518730" cy="480784"/>
          </a:xfrm>
          <a:prstGeom prst="ellipse">
            <a:avLst/>
          </a:prstGeom>
          <a:gradFill>
            <a:gsLst>
              <a:gs pos="0">
                <a:srgbClr val="00A44A">
                  <a:alpha val="71764"/>
                </a:srgbClr>
              </a:gs>
              <a:gs pos="100000">
                <a:schemeClr val="lt2"/>
              </a:gs>
            </a:gsLst>
            <a:path path="circle">
              <a:fillToRect l="50000" t="50000" r="50000" b="50000"/>
            </a:path>
            <a:tileRect/>
          </a:gradFill>
          <a:ln>
            <a:noFill/>
          </a:ln>
          <a:effectLst>
            <a:outerShdw blurRad="242888" dist="200025" dir="6540000" algn="bl" rotWithShape="0">
              <a:schemeClr val="lt2">
                <a:alpha val="36000"/>
              </a:schemeClr>
            </a:outerShdw>
          </a:effectLst>
        </p:spPr>
        <p:txBody>
          <a:bodyPr spcFirstLastPara="1" wrap="square" lIns="0" tIns="91425" rIns="0" bIns="91425" anchor="ctr" anchorCtr="0">
            <a:noAutofit/>
          </a:bodyPr>
          <a:lstStyle/>
          <a:p>
            <a:pPr marL="0" lvl="0" indent="0" algn="ctr" rtl="0">
              <a:spcBef>
                <a:spcPts val="0"/>
              </a:spcBef>
              <a:spcAft>
                <a:spcPts val="0"/>
              </a:spcAft>
              <a:buNone/>
            </a:pPr>
            <a:endParaRPr>
              <a:solidFill>
                <a:schemeClr val="lt1"/>
              </a:solidFill>
            </a:endParaRPr>
          </a:p>
        </p:txBody>
      </p:sp>
      <p:sp>
        <p:nvSpPr>
          <p:cNvPr id="727" name="Google Shape;727;p49"/>
          <p:cNvSpPr/>
          <p:nvPr/>
        </p:nvSpPr>
        <p:spPr>
          <a:xfrm>
            <a:off x="3331874" y="1147217"/>
            <a:ext cx="527226" cy="497592"/>
          </a:xfrm>
          <a:prstGeom prst="ellipse">
            <a:avLst/>
          </a:prstGeom>
          <a:gradFill>
            <a:gsLst>
              <a:gs pos="0">
                <a:srgbClr val="00A44A">
                  <a:alpha val="71764"/>
                </a:srgbClr>
              </a:gs>
              <a:gs pos="100000">
                <a:schemeClr val="lt2"/>
              </a:gs>
            </a:gsLst>
            <a:path path="circle">
              <a:fillToRect l="50000" t="50000" r="50000" b="50000"/>
            </a:path>
            <a:tileRect/>
          </a:gradFill>
          <a:ln>
            <a:noFill/>
          </a:ln>
          <a:effectLst>
            <a:outerShdw blurRad="242888" dist="200025" dir="6540000" algn="bl" rotWithShape="0">
              <a:schemeClr val="lt2">
                <a:alpha val="36000"/>
              </a:schemeClr>
            </a:outerShdw>
          </a:effectLst>
        </p:spPr>
        <p:txBody>
          <a:bodyPr spcFirstLastPara="1" wrap="square" lIns="0" tIns="91425" rIns="0" bIns="91425" anchor="ctr" anchorCtr="0">
            <a:noAutofit/>
          </a:bodyPr>
          <a:lstStyle/>
          <a:p>
            <a:pPr marL="0" lvl="0" indent="0" algn="ctr" rtl="0">
              <a:spcBef>
                <a:spcPts val="0"/>
              </a:spcBef>
              <a:spcAft>
                <a:spcPts val="0"/>
              </a:spcAft>
              <a:buNone/>
            </a:pPr>
            <a:endParaRPr>
              <a:solidFill>
                <a:schemeClr val="lt1"/>
              </a:solidFill>
            </a:endParaRPr>
          </a:p>
        </p:txBody>
      </p:sp>
      <p:sp>
        <p:nvSpPr>
          <p:cNvPr id="728" name="Google Shape;728;p49"/>
          <p:cNvSpPr/>
          <p:nvPr/>
        </p:nvSpPr>
        <p:spPr>
          <a:xfrm>
            <a:off x="5394491" y="1143828"/>
            <a:ext cx="595468" cy="555486"/>
          </a:xfrm>
          <a:prstGeom prst="ellipse">
            <a:avLst/>
          </a:prstGeom>
          <a:gradFill>
            <a:gsLst>
              <a:gs pos="0">
                <a:srgbClr val="00A44A">
                  <a:alpha val="71764"/>
                </a:srgbClr>
              </a:gs>
              <a:gs pos="100000">
                <a:schemeClr val="lt2"/>
              </a:gs>
            </a:gsLst>
            <a:path path="circle">
              <a:fillToRect l="50000" t="50000" r="50000" b="50000"/>
            </a:path>
            <a:tileRect/>
          </a:gradFill>
          <a:ln>
            <a:noFill/>
          </a:ln>
          <a:effectLst>
            <a:outerShdw blurRad="242888" dist="200025" dir="6540000" algn="bl" rotWithShape="0">
              <a:schemeClr val="lt2">
                <a:alpha val="36000"/>
              </a:schemeClr>
            </a:outerShdw>
          </a:effectLst>
        </p:spPr>
        <p:txBody>
          <a:bodyPr spcFirstLastPara="1" wrap="square" lIns="0" tIns="91425" rIns="0" bIns="91425" anchor="ctr" anchorCtr="0">
            <a:noAutofit/>
          </a:bodyPr>
          <a:lstStyle/>
          <a:p>
            <a:pPr marL="0" lvl="0" indent="0" algn="ctr" rtl="0">
              <a:spcBef>
                <a:spcPts val="0"/>
              </a:spcBef>
              <a:spcAft>
                <a:spcPts val="0"/>
              </a:spcAft>
              <a:buNone/>
            </a:pPr>
            <a:endParaRPr>
              <a:solidFill>
                <a:schemeClr val="lt1"/>
              </a:solidFill>
            </a:endParaRPr>
          </a:p>
        </p:txBody>
      </p:sp>
      <p:sp>
        <p:nvSpPr>
          <p:cNvPr id="729" name="Google Shape;729;p49"/>
          <p:cNvSpPr/>
          <p:nvPr/>
        </p:nvSpPr>
        <p:spPr>
          <a:xfrm>
            <a:off x="7651693" y="1126796"/>
            <a:ext cx="554279" cy="526466"/>
          </a:xfrm>
          <a:prstGeom prst="ellipse">
            <a:avLst/>
          </a:prstGeom>
          <a:gradFill>
            <a:gsLst>
              <a:gs pos="0">
                <a:srgbClr val="00A44A">
                  <a:alpha val="71764"/>
                </a:srgbClr>
              </a:gs>
              <a:gs pos="100000">
                <a:schemeClr val="lt2"/>
              </a:gs>
            </a:gsLst>
            <a:path path="circle">
              <a:fillToRect l="50000" t="50000" r="50000" b="50000"/>
            </a:path>
            <a:tileRect/>
          </a:gradFill>
          <a:ln>
            <a:noFill/>
          </a:ln>
          <a:effectLst>
            <a:outerShdw blurRad="242888" dist="200025" dir="6540000" algn="bl" rotWithShape="0">
              <a:schemeClr val="lt2">
                <a:alpha val="36000"/>
              </a:schemeClr>
            </a:outerShdw>
          </a:effectLst>
        </p:spPr>
        <p:txBody>
          <a:bodyPr spcFirstLastPara="1" wrap="square" lIns="0" tIns="91425" rIns="0" bIns="91425" anchor="ctr" anchorCtr="0">
            <a:noAutofit/>
          </a:bodyPr>
          <a:lstStyle/>
          <a:p>
            <a:pPr marL="0" lvl="0" indent="0" algn="ctr" rtl="0">
              <a:spcBef>
                <a:spcPts val="0"/>
              </a:spcBef>
              <a:spcAft>
                <a:spcPts val="0"/>
              </a:spcAft>
              <a:buNone/>
            </a:pPr>
            <a:endParaRPr>
              <a:solidFill>
                <a:schemeClr val="lt1"/>
              </a:solidFill>
            </a:endParaRPr>
          </a:p>
        </p:txBody>
      </p:sp>
      <p:cxnSp>
        <p:nvCxnSpPr>
          <p:cNvPr id="730" name="Google Shape;730;p49"/>
          <p:cNvCxnSpPr>
            <a:cxnSpLocks/>
            <a:stCxn id="726" idx="4"/>
          </p:cNvCxnSpPr>
          <p:nvPr/>
        </p:nvCxnSpPr>
        <p:spPr>
          <a:xfrm flipH="1" flipV="1">
            <a:off x="1220880" y="1660511"/>
            <a:ext cx="184288" cy="20636"/>
          </a:xfrm>
          <a:prstGeom prst="straightConnector1">
            <a:avLst/>
          </a:prstGeom>
          <a:noFill/>
          <a:ln w="19050" cap="flat" cmpd="sng">
            <a:solidFill>
              <a:schemeClr val="accent3"/>
            </a:solidFill>
            <a:prstDash val="solid"/>
            <a:round/>
            <a:headEnd type="none" w="med" len="med"/>
            <a:tailEnd type="none" w="med" len="med"/>
          </a:ln>
        </p:spPr>
      </p:cxnSp>
      <p:cxnSp>
        <p:nvCxnSpPr>
          <p:cNvPr id="731" name="Google Shape;731;p49"/>
          <p:cNvCxnSpPr>
            <a:cxnSpLocks/>
            <a:stCxn id="727" idx="4"/>
          </p:cNvCxnSpPr>
          <p:nvPr/>
        </p:nvCxnSpPr>
        <p:spPr>
          <a:xfrm flipH="1">
            <a:off x="3485878" y="1644809"/>
            <a:ext cx="109609" cy="104165"/>
          </a:xfrm>
          <a:prstGeom prst="straightConnector1">
            <a:avLst/>
          </a:prstGeom>
          <a:noFill/>
          <a:ln w="19050" cap="flat" cmpd="sng">
            <a:solidFill>
              <a:schemeClr val="accent3"/>
            </a:solidFill>
            <a:prstDash val="solid"/>
            <a:round/>
            <a:headEnd type="none" w="med" len="med"/>
            <a:tailEnd type="none" w="med" len="med"/>
          </a:ln>
        </p:spPr>
      </p:cxnSp>
      <p:cxnSp>
        <p:nvCxnSpPr>
          <p:cNvPr id="732" name="Google Shape;732;p49"/>
          <p:cNvCxnSpPr>
            <a:cxnSpLocks/>
            <a:stCxn id="728" idx="4"/>
          </p:cNvCxnSpPr>
          <p:nvPr/>
        </p:nvCxnSpPr>
        <p:spPr>
          <a:xfrm>
            <a:off x="5692225" y="1699314"/>
            <a:ext cx="297734" cy="83148"/>
          </a:xfrm>
          <a:prstGeom prst="straightConnector1">
            <a:avLst/>
          </a:prstGeom>
          <a:noFill/>
          <a:ln w="19050" cap="flat" cmpd="sng">
            <a:solidFill>
              <a:schemeClr val="accent3"/>
            </a:solidFill>
            <a:prstDash val="solid"/>
            <a:round/>
            <a:headEnd type="none" w="med" len="med"/>
            <a:tailEnd type="none" w="med" len="med"/>
          </a:ln>
        </p:spPr>
      </p:cxnSp>
      <p:cxnSp>
        <p:nvCxnSpPr>
          <p:cNvPr id="733" name="Google Shape;733;p49"/>
          <p:cNvCxnSpPr>
            <a:cxnSpLocks/>
            <a:stCxn id="729" idx="4"/>
          </p:cNvCxnSpPr>
          <p:nvPr/>
        </p:nvCxnSpPr>
        <p:spPr>
          <a:xfrm flipH="1">
            <a:off x="7748832" y="1653262"/>
            <a:ext cx="180001" cy="80994"/>
          </a:xfrm>
          <a:prstGeom prst="straightConnector1">
            <a:avLst/>
          </a:prstGeom>
          <a:noFill/>
          <a:ln w="19050" cap="flat" cmpd="sng">
            <a:solidFill>
              <a:schemeClr val="accent3"/>
            </a:solidFill>
            <a:prstDash val="solid"/>
            <a:round/>
            <a:headEnd type="none" w="med" len="med"/>
            <a:tailEnd type="none" w="med" len="med"/>
          </a:ln>
        </p:spPr>
      </p:cxnSp>
      <p:grpSp>
        <p:nvGrpSpPr>
          <p:cNvPr id="734" name="Google Shape;734;p49"/>
          <p:cNvGrpSpPr/>
          <p:nvPr/>
        </p:nvGrpSpPr>
        <p:grpSpPr>
          <a:xfrm>
            <a:off x="3424253" y="1241492"/>
            <a:ext cx="327734" cy="341231"/>
            <a:chOff x="-35021454" y="3644551"/>
            <a:chExt cx="270095" cy="281219"/>
          </a:xfrm>
        </p:grpSpPr>
        <p:sp>
          <p:nvSpPr>
            <p:cNvPr id="735" name="Google Shape;735;p49"/>
            <p:cNvSpPr/>
            <p:nvPr/>
          </p:nvSpPr>
          <p:spPr>
            <a:xfrm>
              <a:off x="-35021454" y="3703195"/>
              <a:ext cx="205575" cy="222575"/>
            </a:xfrm>
            <a:custGeom>
              <a:avLst/>
              <a:gdLst/>
              <a:ahLst/>
              <a:cxnLst/>
              <a:rect l="l" t="t" r="r" b="b"/>
              <a:pathLst>
                <a:path w="8223" h="8903" extrusionOk="0">
                  <a:moveTo>
                    <a:pt x="2080" y="2710"/>
                  </a:moveTo>
                  <a:cubicBezTo>
                    <a:pt x="2458" y="2710"/>
                    <a:pt x="2741" y="3056"/>
                    <a:pt x="2741" y="3403"/>
                  </a:cubicBezTo>
                  <a:cubicBezTo>
                    <a:pt x="2741" y="3781"/>
                    <a:pt x="2426" y="4065"/>
                    <a:pt x="2080" y="4065"/>
                  </a:cubicBezTo>
                  <a:cubicBezTo>
                    <a:pt x="1733" y="4065"/>
                    <a:pt x="1418" y="3750"/>
                    <a:pt x="1418" y="3403"/>
                  </a:cubicBezTo>
                  <a:cubicBezTo>
                    <a:pt x="1418" y="3056"/>
                    <a:pt x="1670" y="2710"/>
                    <a:pt x="2080" y="2710"/>
                  </a:cubicBezTo>
                  <a:close/>
                  <a:moveTo>
                    <a:pt x="4127" y="2710"/>
                  </a:moveTo>
                  <a:cubicBezTo>
                    <a:pt x="4506" y="2710"/>
                    <a:pt x="4789" y="3056"/>
                    <a:pt x="4789" y="3403"/>
                  </a:cubicBezTo>
                  <a:cubicBezTo>
                    <a:pt x="4789" y="3781"/>
                    <a:pt x="4474" y="4065"/>
                    <a:pt x="4127" y="4065"/>
                  </a:cubicBezTo>
                  <a:cubicBezTo>
                    <a:pt x="3718" y="4065"/>
                    <a:pt x="3466" y="3750"/>
                    <a:pt x="3466" y="3403"/>
                  </a:cubicBezTo>
                  <a:cubicBezTo>
                    <a:pt x="3466" y="3056"/>
                    <a:pt x="3718" y="2710"/>
                    <a:pt x="4127" y="2710"/>
                  </a:cubicBezTo>
                  <a:close/>
                  <a:moveTo>
                    <a:pt x="6207" y="2710"/>
                  </a:moveTo>
                  <a:cubicBezTo>
                    <a:pt x="6616" y="2710"/>
                    <a:pt x="6868" y="3056"/>
                    <a:pt x="6868" y="3403"/>
                  </a:cubicBezTo>
                  <a:cubicBezTo>
                    <a:pt x="6868" y="3781"/>
                    <a:pt x="6553" y="4065"/>
                    <a:pt x="6207" y="4065"/>
                  </a:cubicBezTo>
                  <a:cubicBezTo>
                    <a:pt x="5829" y="4065"/>
                    <a:pt x="5545" y="3750"/>
                    <a:pt x="5545" y="3403"/>
                  </a:cubicBezTo>
                  <a:cubicBezTo>
                    <a:pt x="5514" y="3056"/>
                    <a:pt x="5829" y="2710"/>
                    <a:pt x="6207" y="2710"/>
                  </a:cubicBezTo>
                  <a:close/>
                  <a:moveTo>
                    <a:pt x="1733" y="0"/>
                  </a:moveTo>
                  <a:cubicBezTo>
                    <a:pt x="788" y="0"/>
                    <a:pt x="0" y="757"/>
                    <a:pt x="0" y="1702"/>
                  </a:cubicBezTo>
                  <a:lnTo>
                    <a:pt x="0" y="5136"/>
                  </a:lnTo>
                  <a:cubicBezTo>
                    <a:pt x="0" y="5955"/>
                    <a:pt x="630" y="6616"/>
                    <a:pt x="1418" y="6774"/>
                  </a:cubicBezTo>
                  <a:lnTo>
                    <a:pt x="1418" y="8570"/>
                  </a:lnTo>
                  <a:cubicBezTo>
                    <a:pt x="1418" y="8696"/>
                    <a:pt x="1481" y="8822"/>
                    <a:pt x="1607" y="8885"/>
                  </a:cubicBezTo>
                  <a:cubicBezTo>
                    <a:pt x="1649" y="8895"/>
                    <a:pt x="1695" y="8902"/>
                    <a:pt x="1739" y="8902"/>
                  </a:cubicBezTo>
                  <a:cubicBezTo>
                    <a:pt x="1828" y="8902"/>
                    <a:pt x="1912" y="8874"/>
                    <a:pt x="1954" y="8790"/>
                  </a:cubicBezTo>
                  <a:lnTo>
                    <a:pt x="3938" y="6837"/>
                  </a:lnTo>
                  <a:lnTo>
                    <a:pt x="6522" y="6837"/>
                  </a:lnTo>
                  <a:cubicBezTo>
                    <a:pt x="7467" y="6837"/>
                    <a:pt x="8223" y="6081"/>
                    <a:pt x="8223" y="5136"/>
                  </a:cubicBezTo>
                  <a:lnTo>
                    <a:pt x="8223" y="1702"/>
                  </a:lnTo>
                  <a:cubicBezTo>
                    <a:pt x="8223" y="757"/>
                    <a:pt x="7467" y="0"/>
                    <a:pt x="6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9"/>
            <p:cNvSpPr/>
            <p:nvPr/>
          </p:nvSpPr>
          <p:spPr>
            <a:xfrm>
              <a:off x="-34974284" y="3644551"/>
              <a:ext cx="222925" cy="221825"/>
            </a:xfrm>
            <a:custGeom>
              <a:avLst/>
              <a:gdLst/>
              <a:ahLst/>
              <a:cxnLst/>
              <a:rect l="l" t="t" r="r" b="b"/>
              <a:pathLst>
                <a:path w="8917" h="8873" extrusionOk="0">
                  <a:moveTo>
                    <a:pt x="1702" y="1"/>
                  </a:moveTo>
                  <a:cubicBezTo>
                    <a:pt x="757" y="1"/>
                    <a:pt x="1" y="725"/>
                    <a:pt x="1" y="1702"/>
                  </a:cubicBezTo>
                  <a:lnTo>
                    <a:pt x="1" y="2048"/>
                  </a:lnTo>
                  <a:lnTo>
                    <a:pt x="3781" y="2048"/>
                  </a:lnTo>
                  <a:cubicBezTo>
                    <a:pt x="5136" y="2048"/>
                    <a:pt x="6207" y="3088"/>
                    <a:pt x="6207" y="4443"/>
                  </a:cubicBezTo>
                  <a:lnTo>
                    <a:pt x="6207" y="7877"/>
                  </a:lnTo>
                  <a:lnTo>
                    <a:pt x="6207" y="8003"/>
                  </a:lnTo>
                  <a:lnTo>
                    <a:pt x="6995" y="8790"/>
                  </a:lnTo>
                  <a:cubicBezTo>
                    <a:pt x="7055" y="8850"/>
                    <a:pt x="7127" y="8872"/>
                    <a:pt x="7205" y="8872"/>
                  </a:cubicBezTo>
                  <a:cubicBezTo>
                    <a:pt x="7249" y="8872"/>
                    <a:pt x="7295" y="8865"/>
                    <a:pt x="7341" y="8853"/>
                  </a:cubicBezTo>
                  <a:cubicBezTo>
                    <a:pt x="7467" y="8822"/>
                    <a:pt x="7530" y="8664"/>
                    <a:pt x="7530" y="8538"/>
                  </a:cubicBezTo>
                  <a:lnTo>
                    <a:pt x="7530" y="6806"/>
                  </a:lnTo>
                  <a:cubicBezTo>
                    <a:pt x="8318" y="6648"/>
                    <a:pt x="8917" y="5955"/>
                    <a:pt x="8917" y="5104"/>
                  </a:cubicBezTo>
                  <a:lnTo>
                    <a:pt x="8917" y="1702"/>
                  </a:lnTo>
                  <a:cubicBezTo>
                    <a:pt x="8917" y="725"/>
                    <a:pt x="8129" y="1"/>
                    <a:pt x="7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49"/>
          <p:cNvGrpSpPr/>
          <p:nvPr/>
        </p:nvGrpSpPr>
        <p:grpSpPr>
          <a:xfrm>
            <a:off x="5510116" y="1229078"/>
            <a:ext cx="353645" cy="353645"/>
            <a:chOff x="-34763900" y="3561225"/>
            <a:chExt cx="291450" cy="291450"/>
          </a:xfrm>
        </p:grpSpPr>
        <p:sp>
          <p:nvSpPr>
            <p:cNvPr id="738" name="Google Shape;738;p49"/>
            <p:cNvSpPr/>
            <p:nvPr/>
          </p:nvSpPr>
          <p:spPr>
            <a:xfrm>
              <a:off x="-34693800" y="3629750"/>
              <a:ext cx="152025" cy="152825"/>
            </a:xfrm>
            <a:custGeom>
              <a:avLst/>
              <a:gdLst/>
              <a:ahLst/>
              <a:cxnLst/>
              <a:rect l="l" t="t" r="r" b="b"/>
              <a:pathLst>
                <a:path w="6081" h="6113" extrusionOk="0">
                  <a:moveTo>
                    <a:pt x="3025" y="1387"/>
                  </a:moveTo>
                  <a:cubicBezTo>
                    <a:pt x="3970" y="1387"/>
                    <a:pt x="4726" y="2143"/>
                    <a:pt x="4726" y="3088"/>
                  </a:cubicBezTo>
                  <a:cubicBezTo>
                    <a:pt x="4726" y="4033"/>
                    <a:pt x="3970" y="4789"/>
                    <a:pt x="3025" y="4789"/>
                  </a:cubicBezTo>
                  <a:cubicBezTo>
                    <a:pt x="2080" y="4789"/>
                    <a:pt x="1324" y="4033"/>
                    <a:pt x="1324" y="3088"/>
                  </a:cubicBezTo>
                  <a:cubicBezTo>
                    <a:pt x="1324" y="2143"/>
                    <a:pt x="2080" y="1387"/>
                    <a:pt x="3025" y="1387"/>
                  </a:cubicBezTo>
                  <a:close/>
                  <a:moveTo>
                    <a:pt x="2710" y="0"/>
                  </a:moveTo>
                  <a:lnTo>
                    <a:pt x="2710" y="442"/>
                  </a:lnTo>
                  <a:cubicBezTo>
                    <a:pt x="2710" y="599"/>
                    <a:pt x="2584" y="725"/>
                    <a:pt x="2426" y="757"/>
                  </a:cubicBezTo>
                  <a:cubicBezTo>
                    <a:pt x="2237" y="788"/>
                    <a:pt x="2017" y="914"/>
                    <a:pt x="1859" y="1009"/>
                  </a:cubicBezTo>
                  <a:cubicBezTo>
                    <a:pt x="1815" y="1031"/>
                    <a:pt x="1762" y="1041"/>
                    <a:pt x="1707" y="1041"/>
                  </a:cubicBezTo>
                  <a:cubicBezTo>
                    <a:pt x="1607" y="1041"/>
                    <a:pt x="1500" y="1007"/>
                    <a:pt x="1418" y="946"/>
                  </a:cubicBezTo>
                  <a:lnTo>
                    <a:pt x="1103" y="631"/>
                  </a:lnTo>
                  <a:lnTo>
                    <a:pt x="631" y="1103"/>
                  </a:lnTo>
                  <a:lnTo>
                    <a:pt x="946" y="1418"/>
                  </a:lnTo>
                  <a:cubicBezTo>
                    <a:pt x="1072" y="1544"/>
                    <a:pt x="1072" y="1702"/>
                    <a:pt x="977" y="1859"/>
                  </a:cubicBezTo>
                  <a:cubicBezTo>
                    <a:pt x="851" y="2048"/>
                    <a:pt x="788" y="2269"/>
                    <a:pt x="757" y="2458"/>
                  </a:cubicBezTo>
                  <a:cubicBezTo>
                    <a:pt x="694" y="2615"/>
                    <a:pt x="599" y="2710"/>
                    <a:pt x="442" y="2710"/>
                  </a:cubicBezTo>
                  <a:lnTo>
                    <a:pt x="1" y="2710"/>
                  </a:lnTo>
                  <a:lnTo>
                    <a:pt x="1" y="3403"/>
                  </a:lnTo>
                  <a:lnTo>
                    <a:pt x="442" y="3403"/>
                  </a:lnTo>
                  <a:cubicBezTo>
                    <a:pt x="599" y="3403"/>
                    <a:pt x="694" y="3498"/>
                    <a:pt x="757" y="3655"/>
                  </a:cubicBezTo>
                  <a:cubicBezTo>
                    <a:pt x="788" y="3876"/>
                    <a:pt x="914" y="4096"/>
                    <a:pt x="977" y="4254"/>
                  </a:cubicBezTo>
                  <a:cubicBezTo>
                    <a:pt x="1072" y="4380"/>
                    <a:pt x="1009" y="4569"/>
                    <a:pt x="946" y="4695"/>
                  </a:cubicBezTo>
                  <a:lnTo>
                    <a:pt x="631" y="5010"/>
                  </a:lnTo>
                  <a:lnTo>
                    <a:pt x="1103" y="5482"/>
                  </a:lnTo>
                  <a:lnTo>
                    <a:pt x="1418" y="5167"/>
                  </a:lnTo>
                  <a:cubicBezTo>
                    <a:pt x="1486" y="5100"/>
                    <a:pt x="1562" y="5068"/>
                    <a:pt x="1643" y="5068"/>
                  </a:cubicBezTo>
                  <a:cubicBezTo>
                    <a:pt x="1713" y="5068"/>
                    <a:pt x="1786" y="5092"/>
                    <a:pt x="1859" y="5136"/>
                  </a:cubicBezTo>
                  <a:cubicBezTo>
                    <a:pt x="2048" y="5230"/>
                    <a:pt x="2237" y="5325"/>
                    <a:pt x="2426" y="5356"/>
                  </a:cubicBezTo>
                  <a:cubicBezTo>
                    <a:pt x="2584" y="5419"/>
                    <a:pt x="2710" y="5514"/>
                    <a:pt x="2710" y="5671"/>
                  </a:cubicBezTo>
                  <a:lnTo>
                    <a:pt x="2710" y="6112"/>
                  </a:lnTo>
                  <a:lnTo>
                    <a:pt x="3372" y="6112"/>
                  </a:lnTo>
                  <a:lnTo>
                    <a:pt x="3372" y="5734"/>
                  </a:lnTo>
                  <a:cubicBezTo>
                    <a:pt x="3372" y="5577"/>
                    <a:pt x="3498" y="5451"/>
                    <a:pt x="3655" y="5419"/>
                  </a:cubicBezTo>
                  <a:cubicBezTo>
                    <a:pt x="3844" y="5356"/>
                    <a:pt x="4096" y="5262"/>
                    <a:pt x="4254" y="5167"/>
                  </a:cubicBezTo>
                  <a:cubicBezTo>
                    <a:pt x="4300" y="5133"/>
                    <a:pt x="4355" y="5119"/>
                    <a:pt x="4410" y="5119"/>
                  </a:cubicBezTo>
                  <a:cubicBezTo>
                    <a:pt x="4506" y="5119"/>
                    <a:pt x="4603" y="5159"/>
                    <a:pt x="4663" y="5199"/>
                  </a:cubicBezTo>
                  <a:lnTo>
                    <a:pt x="5010" y="5514"/>
                  </a:lnTo>
                  <a:lnTo>
                    <a:pt x="5451" y="5041"/>
                  </a:lnTo>
                  <a:lnTo>
                    <a:pt x="5136" y="4726"/>
                  </a:lnTo>
                  <a:cubicBezTo>
                    <a:pt x="5041" y="4632"/>
                    <a:pt x="5041" y="4474"/>
                    <a:pt x="5104" y="4285"/>
                  </a:cubicBezTo>
                  <a:cubicBezTo>
                    <a:pt x="5230" y="4096"/>
                    <a:pt x="5293" y="3907"/>
                    <a:pt x="5356" y="3718"/>
                  </a:cubicBezTo>
                  <a:cubicBezTo>
                    <a:pt x="5388" y="3561"/>
                    <a:pt x="5514" y="3434"/>
                    <a:pt x="5671" y="3434"/>
                  </a:cubicBezTo>
                  <a:lnTo>
                    <a:pt x="6081" y="3434"/>
                  </a:lnTo>
                  <a:lnTo>
                    <a:pt x="6081" y="2773"/>
                  </a:lnTo>
                  <a:lnTo>
                    <a:pt x="5671" y="2773"/>
                  </a:lnTo>
                  <a:cubicBezTo>
                    <a:pt x="5514" y="2710"/>
                    <a:pt x="5388" y="2615"/>
                    <a:pt x="5356" y="2458"/>
                  </a:cubicBezTo>
                  <a:cubicBezTo>
                    <a:pt x="5293" y="2269"/>
                    <a:pt x="5199" y="2017"/>
                    <a:pt x="5104" y="1859"/>
                  </a:cubicBezTo>
                  <a:cubicBezTo>
                    <a:pt x="5041" y="1733"/>
                    <a:pt x="5073" y="1544"/>
                    <a:pt x="5136" y="1418"/>
                  </a:cubicBezTo>
                  <a:lnTo>
                    <a:pt x="5451" y="1103"/>
                  </a:lnTo>
                  <a:lnTo>
                    <a:pt x="5010" y="631"/>
                  </a:lnTo>
                  <a:lnTo>
                    <a:pt x="4663" y="946"/>
                  </a:lnTo>
                  <a:cubicBezTo>
                    <a:pt x="4608" y="1019"/>
                    <a:pt x="4531" y="1050"/>
                    <a:pt x="4445" y="1050"/>
                  </a:cubicBezTo>
                  <a:cubicBezTo>
                    <a:pt x="4384" y="1050"/>
                    <a:pt x="4319" y="1035"/>
                    <a:pt x="4254" y="1009"/>
                  </a:cubicBezTo>
                  <a:cubicBezTo>
                    <a:pt x="4033" y="883"/>
                    <a:pt x="3844" y="788"/>
                    <a:pt x="3655" y="757"/>
                  </a:cubicBezTo>
                  <a:cubicBezTo>
                    <a:pt x="3498" y="725"/>
                    <a:pt x="3372" y="599"/>
                    <a:pt x="3372" y="442"/>
                  </a:cubicBezTo>
                  <a:lnTo>
                    <a:pt x="33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9"/>
            <p:cNvSpPr/>
            <p:nvPr/>
          </p:nvSpPr>
          <p:spPr>
            <a:xfrm>
              <a:off x="-34763900" y="3561225"/>
              <a:ext cx="291450" cy="291450"/>
            </a:xfrm>
            <a:custGeom>
              <a:avLst/>
              <a:gdLst/>
              <a:ahLst/>
              <a:cxnLst/>
              <a:rect l="l" t="t" r="r" b="b"/>
              <a:pathLst>
                <a:path w="11658" h="11658" extrusionOk="0">
                  <a:moveTo>
                    <a:pt x="6522" y="2048"/>
                  </a:moveTo>
                  <a:cubicBezTo>
                    <a:pt x="6743" y="2048"/>
                    <a:pt x="6900" y="2206"/>
                    <a:pt x="6900" y="2395"/>
                  </a:cubicBezTo>
                  <a:lnTo>
                    <a:pt x="6900" y="2899"/>
                  </a:lnTo>
                  <a:cubicBezTo>
                    <a:pt x="6995" y="2962"/>
                    <a:pt x="7089" y="2994"/>
                    <a:pt x="7152" y="3025"/>
                  </a:cubicBezTo>
                  <a:lnTo>
                    <a:pt x="7530" y="2678"/>
                  </a:lnTo>
                  <a:cubicBezTo>
                    <a:pt x="7578" y="2615"/>
                    <a:pt x="7664" y="2584"/>
                    <a:pt x="7755" y="2584"/>
                  </a:cubicBezTo>
                  <a:cubicBezTo>
                    <a:pt x="7845" y="2584"/>
                    <a:pt x="7940" y="2615"/>
                    <a:pt x="8003" y="2678"/>
                  </a:cubicBezTo>
                  <a:lnTo>
                    <a:pt x="8979" y="3655"/>
                  </a:lnTo>
                  <a:cubicBezTo>
                    <a:pt x="9106" y="3781"/>
                    <a:pt x="9106" y="4002"/>
                    <a:pt x="8979" y="4128"/>
                  </a:cubicBezTo>
                  <a:lnTo>
                    <a:pt x="8633" y="4474"/>
                  </a:lnTo>
                  <a:cubicBezTo>
                    <a:pt x="8664" y="4569"/>
                    <a:pt x="8696" y="4695"/>
                    <a:pt x="8727" y="4758"/>
                  </a:cubicBezTo>
                  <a:lnTo>
                    <a:pt x="9263" y="4758"/>
                  </a:lnTo>
                  <a:cubicBezTo>
                    <a:pt x="9452" y="4758"/>
                    <a:pt x="9610" y="4915"/>
                    <a:pt x="9610" y="5104"/>
                  </a:cubicBezTo>
                  <a:lnTo>
                    <a:pt x="9610" y="6491"/>
                  </a:lnTo>
                  <a:cubicBezTo>
                    <a:pt x="9610" y="6680"/>
                    <a:pt x="9452" y="6837"/>
                    <a:pt x="9263" y="6837"/>
                  </a:cubicBezTo>
                  <a:lnTo>
                    <a:pt x="8727" y="6837"/>
                  </a:lnTo>
                  <a:cubicBezTo>
                    <a:pt x="8696" y="6963"/>
                    <a:pt x="8664" y="7026"/>
                    <a:pt x="8633" y="7121"/>
                  </a:cubicBezTo>
                  <a:lnTo>
                    <a:pt x="8979" y="7467"/>
                  </a:lnTo>
                  <a:cubicBezTo>
                    <a:pt x="9106" y="7593"/>
                    <a:pt x="9106" y="7814"/>
                    <a:pt x="8979" y="7940"/>
                  </a:cubicBezTo>
                  <a:lnTo>
                    <a:pt x="8003" y="8916"/>
                  </a:lnTo>
                  <a:cubicBezTo>
                    <a:pt x="7940" y="8979"/>
                    <a:pt x="7845" y="9011"/>
                    <a:pt x="7755" y="9011"/>
                  </a:cubicBezTo>
                  <a:cubicBezTo>
                    <a:pt x="7664" y="9011"/>
                    <a:pt x="7578" y="8979"/>
                    <a:pt x="7530" y="8916"/>
                  </a:cubicBezTo>
                  <a:lnTo>
                    <a:pt x="7152" y="8570"/>
                  </a:lnTo>
                  <a:cubicBezTo>
                    <a:pt x="7089" y="8601"/>
                    <a:pt x="6963" y="8664"/>
                    <a:pt x="6900" y="8696"/>
                  </a:cubicBezTo>
                  <a:lnTo>
                    <a:pt x="6900" y="9200"/>
                  </a:lnTo>
                  <a:cubicBezTo>
                    <a:pt x="6900" y="9389"/>
                    <a:pt x="6743" y="9547"/>
                    <a:pt x="6522" y="9547"/>
                  </a:cubicBezTo>
                  <a:lnTo>
                    <a:pt x="5167" y="9547"/>
                  </a:lnTo>
                  <a:cubicBezTo>
                    <a:pt x="4947" y="9547"/>
                    <a:pt x="4789" y="9389"/>
                    <a:pt x="4789" y="9200"/>
                  </a:cubicBezTo>
                  <a:lnTo>
                    <a:pt x="4789" y="8696"/>
                  </a:lnTo>
                  <a:cubicBezTo>
                    <a:pt x="4695" y="8664"/>
                    <a:pt x="4600" y="8601"/>
                    <a:pt x="4537" y="8570"/>
                  </a:cubicBezTo>
                  <a:lnTo>
                    <a:pt x="4159" y="8916"/>
                  </a:lnTo>
                  <a:cubicBezTo>
                    <a:pt x="4112" y="8979"/>
                    <a:pt x="4025" y="9011"/>
                    <a:pt x="3935" y="9011"/>
                  </a:cubicBezTo>
                  <a:cubicBezTo>
                    <a:pt x="3844" y="9011"/>
                    <a:pt x="3750" y="8979"/>
                    <a:pt x="3687" y="8916"/>
                  </a:cubicBezTo>
                  <a:lnTo>
                    <a:pt x="2710" y="7940"/>
                  </a:lnTo>
                  <a:cubicBezTo>
                    <a:pt x="2584" y="7814"/>
                    <a:pt x="2584" y="7593"/>
                    <a:pt x="2710" y="7467"/>
                  </a:cubicBezTo>
                  <a:lnTo>
                    <a:pt x="3057" y="7121"/>
                  </a:lnTo>
                  <a:cubicBezTo>
                    <a:pt x="3025" y="7026"/>
                    <a:pt x="2994" y="6932"/>
                    <a:pt x="2962" y="6837"/>
                  </a:cubicBezTo>
                  <a:lnTo>
                    <a:pt x="2426" y="6837"/>
                  </a:lnTo>
                  <a:cubicBezTo>
                    <a:pt x="2237" y="6837"/>
                    <a:pt x="2080" y="6680"/>
                    <a:pt x="2080" y="6491"/>
                  </a:cubicBezTo>
                  <a:lnTo>
                    <a:pt x="2080" y="5104"/>
                  </a:lnTo>
                  <a:cubicBezTo>
                    <a:pt x="2080" y="4915"/>
                    <a:pt x="2237" y="4758"/>
                    <a:pt x="2426" y="4758"/>
                  </a:cubicBezTo>
                  <a:lnTo>
                    <a:pt x="2962" y="4758"/>
                  </a:lnTo>
                  <a:cubicBezTo>
                    <a:pt x="2994" y="4632"/>
                    <a:pt x="3025" y="4569"/>
                    <a:pt x="3057" y="4474"/>
                  </a:cubicBezTo>
                  <a:lnTo>
                    <a:pt x="2710" y="4128"/>
                  </a:lnTo>
                  <a:cubicBezTo>
                    <a:pt x="2584" y="4002"/>
                    <a:pt x="2584" y="3781"/>
                    <a:pt x="2710" y="3655"/>
                  </a:cubicBezTo>
                  <a:lnTo>
                    <a:pt x="3687" y="2678"/>
                  </a:lnTo>
                  <a:cubicBezTo>
                    <a:pt x="3750" y="2615"/>
                    <a:pt x="3844" y="2584"/>
                    <a:pt x="3935" y="2584"/>
                  </a:cubicBezTo>
                  <a:cubicBezTo>
                    <a:pt x="4025" y="2584"/>
                    <a:pt x="4112" y="2615"/>
                    <a:pt x="4159" y="2678"/>
                  </a:cubicBezTo>
                  <a:lnTo>
                    <a:pt x="4537" y="3025"/>
                  </a:lnTo>
                  <a:cubicBezTo>
                    <a:pt x="4600" y="2994"/>
                    <a:pt x="4726" y="2962"/>
                    <a:pt x="4789" y="2899"/>
                  </a:cubicBezTo>
                  <a:lnTo>
                    <a:pt x="4789" y="2395"/>
                  </a:lnTo>
                  <a:cubicBezTo>
                    <a:pt x="4789" y="2206"/>
                    <a:pt x="4947" y="2048"/>
                    <a:pt x="5167" y="2048"/>
                  </a:cubicBezTo>
                  <a:close/>
                  <a:moveTo>
                    <a:pt x="5829" y="1"/>
                  </a:moveTo>
                  <a:cubicBezTo>
                    <a:pt x="2647" y="1"/>
                    <a:pt x="1" y="2647"/>
                    <a:pt x="1" y="5829"/>
                  </a:cubicBezTo>
                  <a:cubicBezTo>
                    <a:pt x="1" y="6837"/>
                    <a:pt x="284" y="7877"/>
                    <a:pt x="820" y="8790"/>
                  </a:cubicBezTo>
                  <a:lnTo>
                    <a:pt x="32" y="11185"/>
                  </a:lnTo>
                  <a:cubicBezTo>
                    <a:pt x="1" y="11311"/>
                    <a:pt x="32" y="11468"/>
                    <a:pt x="127" y="11531"/>
                  </a:cubicBezTo>
                  <a:cubicBezTo>
                    <a:pt x="174" y="11602"/>
                    <a:pt x="274" y="11638"/>
                    <a:pt x="375" y="11638"/>
                  </a:cubicBezTo>
                  <a:cubicBezTo>
                    <a:pt x="408" y="11638"/>
                    <a:pt x="442" y="11634"/>
                    <a:pt x="473" y="11626"/>
                  </a:cubicBezTo>
                  <a:lnTo>
                    <a:pt x="2868" y="10838"/>
                  </a:lnTo>
                  <a:cubicBezTo>
                    <a:pt x="3781" y="11374"/>
                    <a:pt x="4789" y="11657"/>
                    <a:pt x="5829" y="11657"/>
                  </a:cubicBezTo>
                  <a:cubicBezTo>
                    <a:pt x="9011" y="11657"/>
                    <a:pt x="11657" y="9011"/>
                    <a:pt x="11657" y="5829"/>
                  </a:cubicBezTo>
                  <a:cubicBezTo>
                    <a:pt x="11657" y="2584"/>
                    <a:pt x="9011" y="1"/>
                    <a:pt x="5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9"/>
            <p:cNvSpPr/>
            <p:nvPr/>
          </p:nvSpPr>
          <p:spPr>
            <a:xfrm>
              <a:off x="-34644175" y="3680950"/>
              <a:ext cx="51225" cy="51225"/>
            </a:xfrm>
            <a:custGeom>
              <a:avLst/>
              <a:gdLst/>
              <a:ahLst/>
              <a:cxnLst/>
              <a:rect l="l" t="t" r="r" b="b"/>
              <a:pathLst>
                <a:path w="2049" h="2049" extrusionOk="0">
                  <a:moveTo>
                    <a:pt x="1040" y="0"/>
                  </a:moveTo>
                  <a:cubicBezTo>
                    <a:pt x="473" y="0"/>
                    <a:pt x="0" y="473"/>
                    <a:pt x="0" y="1040"/>
                  </a:cubicBezTo>
                  <a:cubicBezTo>
                    <a:pt x="0" y="1576"/>
                    <a:pt x="473" y="2048"/>
                    <a:pt x="1040" y="2048"/>
                  </a:cubicBezTo>
                  <a:cubicBezTo>
                    <a:pt x="1576" y="2048"/>
                    <a:pt x="2048" y="1576"/>
                    <a:pt x="2048" y="1040"/>
                  </a:cubicBezTo>
                  <a:cubicBezTo>
                    <a:pt x="2048" y="441"/>
                    <a:pt x="1576"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49"/>
          <p:cNvGrpSpPr/>
          <p:nvPr/>
        </p:nvGrpSpPr>
        <p:grpSpPr>
          <a:xfrm>
            <a:off x="7756916" y="1205183"/>
            <a:ext cx="400650" cy="341779"/>
            <a:chOff x="-34406325" y="3919600"/>
            <a:chExt cx="293025" cy="291425"/>
          </a:xfrm>
        </p:grpSpPr>
        <p:sp>
          <p:nvSpPr>
            <p:cNvPr id="742" name="Google Shape;742;p49"/>
            <p:cNvSpPr/>
            <p:nvPr/>
          </p:nvSpPr>
          <p:spPr>
            <a:xfrm>
              <a:off x="-34167675" y="3932000"/>
              <a:ext cx="42550" cy="40575"/>
            </a:xfrm>
            <a:custGeom>
              <a:avLst/>
              <a:gdLst/>
              <a:ahLst/>
              <a:cxnLst/>
              <a:rect l="l" t="t" r="r" b="b"/>
              <a:pathLst>
                <a:path w="1702" h="1623" extrusionOk="0">
                  <a:moveTo>
                    <a:pt x="1352" y="0"/>
                  </a:moveTo>
                  <a:cubicBezTo>
                    <a:pt x="1261" y="0"/>
                    <a:pt x="1167" y="24"/>
                    <a:pt x="1104" y="71"/>
                  </a:cubicBezTo>
                  <a:lnTo>
                    <a:pt x="127" y="1079"/>
                  </a:lnTo>
                  <a:cubicBezTo>
                    <a:pt x="1" y="1205"/>
                    <a:pt x="1" y="1426"/>
                    <a:pt x="127" y="1552"/>
                  </a:cubicBezTo>
                  <a:cubicBezTo>
                    <a:pt x="190" y="1599"/>
                    <a:pt x="284" y="1623"/>
                    <a:pt x="375" y="1623"/>
                  </a:cubicBezTo>
                  <a:cubicBezTo>
                    <a:pt x="466" y="1623"/>
                    <a:pt x="552" y="1599"/>
                    <a:pt x="599" y="1552"/>
                  </a:cubicBezTo>
                  <a:lnTo>
                    <a:pt x="1576" y="544"/>
                  </a:lnTo>
                  <a:cubicBezTo>
                    <a:pt x="1702" y="449"/>
                    <a:pt x="1702" y="260"/>
                    <a:pt x="1576" y="71"/>
                  </a:cubicBezTo>
                  <a:cubicBezTo>
                    <a:pt x="1529" y="24"/>
                    <a:pt x="1442" y="0"/>
                    <a:pt x="1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9"/>
            <p:cNvSpPr/>
            <p:nvPr/>
          </p:nvSpPr>
          <p:spPr>
            <a:xfrm>
              <a:off x="-34286600" y="3922950"/>
              <a:ext cx="171725" cy="167575"/>
            </a:xfrm>
            <a:custGeom>
              <a:avLst/>
              <a:gdLst/>
              <a:ahLst/>
              <a:cxnLst/>
              <a:rect l="l" t="t" r="r" b="b"/>
              <a:pathLst>
                <a:path w="6869" h="6703" extrusionOk="0">
                  <a:moveTo>
                    <a:pt x="772" y="0"/>
                  </a:moveTo>
                  <a:cubicBezTo>
                    <a:pt x="599" y="0"/>
                    <a:pt x="426" y="71"/>
                    <a:pt x="284" y="213"/>
                  </a:cubicBezTo>
                  <a:cubicBezTo>
                    <a:pt x="1" y="496"/>
                    <a:pt x="1" y="937"/>
                    <a:pt x="284" y="1189"/>
                  </a:cubicBezTo>
                  <a:lnTo>
                    <a:pt x="5608" y="6514"/>
                  </a:lnTo>
                  <a:cubicBezTo>
                    <a:pt x="5734" y="6640"/>
                    <a:pt x="5908" y="6703"/>
                    <a:pt x="6085" y="6703"/>
                  </a:cubicBezTo>
                  <a:cubicBezTo>
                    <a:pt x="6262" y="6703"/>
                    <a:pt x="6443" y="6640"/>
                    <a:pt x="6585" y="6514"/>
                  </a:cubicBezTo>
                  <a:cubicBezTo>
                    <a:pt x="6869" y="6230"/>
                    <a:pt x="6869" y="5821"/>
                    <a:pt x="6585" y="5537"/>
                  </a:cubicBezTo>
                  <a:lnTo>
                    <a:pt x="1261" y="213"/>
                  </a:lnTo>
                  <a:cubicBezTo>
                    <a:pt x="1119" y="71"/>
                    <a:pt x="946" y="0"/>
                    <a:pt x="7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9"/>
            <p:cNvSpPr/>
            <p:nvPr/>
          </p:nvSpPr>
          <p:spPr>
            <a:xfrm>
              <a:off x="-34406325" y="4115900"/>
              <a:ext cx="98475" cy="95125"/>
            </a:xfrm>
            <a:custGeom>
              <a:avLst/>
              <a:gdLst/>
              <a:ahLst/>
              <a:cxnLst/>
              <a:rect l="l" t="t" r="r" b="b"/>
              <a:pathLst>
                <a:path w="3939" h="3805" extrusionOk="0">
                  <a:moveTo>
                    <a:pt x="757" y="1"/>
                  </a:moveTo>
                  <a:cubicBezTo>
                    <a:pt x="576" y="1"/>
                    <a:pt x="395" y="72"/>
                    <a:pt x="253" y="213"/>
                  </a:cubicBezTo>
                  <a:cubicBezTo>
                    <a:pt x="1" y="497"/>
                    <a:pt x="1" y="938"/>
                    <a:pt x="253" y="1190"/>
                  </a:cubicBezTo>
                  <a:lnTo>
                    <a:pt x="2679" y="3616"/>
                  </a:lnTo>
                  <a:cubicBezTo>
                    <a:pt x="2805" y="3742"/>
                    <a:pt x="2978" y="3805"/>
                    <a:pt x="3155" y="3805"/>
                  </a:cubicBezTo>
                  <a:cubicBezTo>
                    <a:pt x="3332" y="3805"/>
                    <a:pt x="3514" y="3742"/>
                    <a:pt x="3655" y="3616"/>
                  </a:cubicBezTo>
                  <a:cubicBezTo>
                    <a:pt x="3939" y="3332"/>
                    <a:pt x="3939" y="2891"/>
                    <a:pt x="3655" y="2608"/>
                  </a:cubicBezTo>
                  <a:lnTo>
                    <a:pt x="1261" y="213"/>
                  </a:lnTo>
                  <a:cubicBezTo>
                    <a:pt x="1119" y="72"/>
                    <a:pt x="938" y="1"/>
                    <a:pt x="7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9"/>
            <p:cNvSpPr/>
            <p:nvPr/>
          </p:nvSpPr>
          <p:spPr>
            <a:xfrm>
              <a:off x="-34365973" y="3984811"/>
              <a:ext cx="204025" cy="204025"/>
            </a:xfrm>
            <a:custGeom>
              <a:avLst/>
              <a:gdLst/>
              <a:ahLst/>
              <a:cxnLst/>
              <a:rect l="l" t="t" r="r" b="b"/>
              <a:pathLst>
                <a:path w="8161" h="8161" extrusionOk="0">
                  <a:moveTo>
                    <a:pt x="2994" y="1"/>
                  </a:moveTo>
                  <a:lnTo>
                    <a:pt x="2489" y="1576"/>
                  </a:lnTo>
                  <a:cubicBezTo>
                    <a:pt x="1985" y="3088"/>
                    <a:pt x="1166" y="4474"/>
                    <a:pt x="1" y="5703"/>
                  </a:cubicBezTo>
                  <a:lnTo>
                    <a:pt x="2458" y="8160"/>
                  </a:lnTo>
                  <a:cubicBezTo>
                    <a:pt x="3687" y="6995"/>
                    <a:pt x="5104" y="6175"/>
                    <a:pt x="6585" y="5671"/>
                  </a:cubicBezTo>
                  <a:lnTo>
                    <a:pt x="8160" y="5136"/>
                  </a:lnTo>
                  <a:lnTo>
                    <a:pt x="29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9"/>
            <p:cNvSpPr/>
            <p:nvPr/>
          </p:nvSpPr>
          <p:spPr>
            <a:xfrm>
              <a:off x="-34200750" y="3919600"/>
              <a:ext cx="17350" cy="33875"/>
            </a:xfrm>
            <a:custGeom>
              <a:avLst/>
              <a:gdLst/>
              <a:ahLst/>
              <a:cxnLst/>
              <a:rect l="l" t="t" r="r" b="b"/>
              <a:pathLst>
                <a:path w="694" h="1355" extrusionOk="0">
                  <a:moveTo>
                    <a:pt x="347" y="0"/>
                  </a:moveTo>
                  <a:cubicBezTo>
                    <a:pt x="158" y="0"/>
                    <a:pt x="1" y="158"/>
                    <a:pt x="1" y="347"/>
                  </a:cubicBezTo>
                  <a:lnTo>
                    <a:pt x="1" y="1008"/>
                  </a:lnTo>
                  <a:cubicBezTo>
                    <a:pt x="1" y="1229"/>
                    <a:pt x="158" y="1355"/>
                    <a:pt x="347" y="1355"/>
                  </a:cubicBezTo>
                  <a:cubicBezTo>
                    <a:pt x="536" y="1355"/>
                    <a:pt x="694" y="1229"/>
                    <a:pt x="694" y="1008"/>
                  </a:cubicBezTo>
                  <a:lnTo>
                    <a:pt x="694" y="347"/>
                  </a:lnTo>
                  <a:cubicBezTo>
                    <a:pt x="694" y="158"/>
                    <a:pt x="536"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9"/>
            <p:cNvSpPr/>
            <p:nvPr/>
          </p:nvSpPr>
          <p:spPr>
            <a:xfrm>
              <a:off x="-34147975" y="3989700"/>
              <a:ext cx="34675" cy="17350"/>
            </a:xfrm>
            <a:custGeom>
              <a:avLst/>
              <a:gdLst/>
              <a:ahLst/>
              <a:cxnLst/>
              <a:rect l="l" t="t" r="r" b="b"/>
              <a:pathLst>
                <a:path w="1387" h="694" extrusionOk="0">
                  <a:moveTo>
                    <a:pt x="379" y="0"/>
                  </a:moveTo>
                  <a:cubicBezTo>
                    <a:pt x="158" y="0"/>
                    <a:pt x="0" y="126"/>
                    <a:pt x="0" y="347"/>
                  </a:cubicBezTo>
                  <a:cubicBezTo>
                    <a:pt x="0" y="536"/>
                    <a:pt x="158" y="693"/>
                    <a:pt x="379" y="693"/>
                  </a:cubicBezTo>
                  <a:lnTo>
                    <a:pt x="1040" y="693"/>
                  </a:lnTo>
                  <a:cubicBezTo>
                    <a:pt x="1229" y="693"/>
                    <a:pt x="1387" y="536"/>
                    <a:pt x="1387" y="347"/>
                  </a:cubicBezTo>
                  <a:cubicBezTo>
                    <a:pt x="1387" y="126"/>
                    <a:pt x="1229" y="0"/>
                    <a:pt x="10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9"/>
            <p:cNvSpPr/>
            <p:nvPr/>
          </p:nvSpPr>
          <p:spPr>
            <a:xfrm>
              <a:off x="-34278725" y="4116500"/>
              <a:ext cx="116600" cy="68600"/>
            </a:xfrm>
            <a:custGeom>
              <a:avLst/>
              <a:gdLst/>
              <a:ahLst/>
              <a:cxnLst/>
              <a:rect l="l" t="t" r="r" b="b"/>
              <a:pathLst>
                <a:path w="4664" h="2744" extrusionOk="0">
                  <a:moveTo>
                    <a:pt x="4411" y="0"/>
                  </a:moveTo>
                  <a:lnTo>
                    <a:pt x="3750" y="221"/>
                  </a:lnTo>
                  <a:cubicBezTo>
                    <a:pt x="3907" y="378"/>
                    <a:pt x="3813" y="631"/>
                    <a:pt x="3624" y="694"/>
                  </a:cubicBezTo>
                  <a:lnTo>
                    <a:pt x="1072" y="2017"/>
                  </a:lnTo>
                  <a:cubicBezTo>
                    <a:pt x="1030" y="2038"/>
                    <a:pt x="984" y="2048"/>
                    <a:pt x="938" y="2048"/>
                  </a:cubicBezTo>
                  <a:cubicBezTo>
                    <a:pt x="844" y="2048"/>
                    <a:pt x="746" y="2006"/>
                    <a:pt x="662" y="1922"/>
                  </a:cubicBezTo>
                  <a:lnTo>
                    <a:pt x="568" y="1796"/>
                  </a:lnTo>
                  <a:cubicBezTo>
                    <a:pt x="347" y="1922"/>
                    <a:pt x="190" y="2080"/>
                    <a:pt x="1" y="2237"/>
                  </a:cubicBezTo>
                  <a:lnTo>
                    <a:pt x="190" y="2426"/>
                  </a:lnTo>
                  <a:cubicBezTo>
                    <a:pt x="395" y="2632"/>
                    <a:pt x="669" y="2744"/>
                    <a:pt x="947" y="2744"/>
                  </a:cubicBezTo>
                  <a:cubicBezTo>
                    <a:pt x="1095" y="2744"/>
                    <a:pt x="1245" y="2712"/>
                    <a:pt x="1387" y="2647"/>
                  </a:cubicBezTo>
                  <a:lnTo>
                    <a:pt x="3939" y="1324"/>
                  </a:lnTo>
                  <a:cubicBezTo>
                    <a:pt x="4411" y="1103"/>
                    <a:pt x="4663" y="505"/>
                    <a:pt x="4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49"/>
          <p:cNvGrpSpPr/>
          <p:nvPr/>
        </p:nvGrpSpPr>
        <p:grpSpPr>
          <a:xfrm>
            <a:off x="1215167" y="1218124"/>
            <a:ext cx="354586" cy="353645"/>
            <a:chOff x="-32569575" y="3586425"/>
            <a:chExt cx="292225" cy="291450"/>
          </a:xfrm>
        </p:grpSpPr>
        <p:sp>
          <p:nvSpPr>
            <p:cNvPr id="750" name="Google Shape;750;p49"/>
            <p:cNvSpPr/>
            <p:nvPr/>
          </p:nvSpPr>
          <p:spPr>
            <a:xfrm>
              <a:off x="-32569575" y="3672275"/>
              <a:ext cx="292225" cy="205600"/>
            </a:xfrm>
            <a:custGeom>
              <a:avLst/>
              <a:gdLst/>
              <a:ahLst/>
              <a:cxnLst/>
              <a:rect l="l" t="t" r="r" b="b"/>
              <a:pathLst>
                <a:path w="11689" h="8224" extrusionOk="0">
                  <a:moveTo>
                    <a:pt x="5860" y="1"/>
                  </a:moveTo>
                  <a:cubicBezTo>
                    <a:pt x="4506" y="1"/>
                    <a:pt x="3340" y="1040"/>
                    <a:pt x="3151" y="2332"/>
                  </a:cubicBezTo>
                  <a:cubicBezTo>
                    <a:pt x="3119" y="2521"/>
                    <a:pt x="3277" y="2710"/>
                    <a:pt x="3497" y="2710"/>
                  </a:cubicBezTo>
                  <a:lnTo>
                    <a:pt x="5514" y="2710"/>
                  </a:lnTo>
                  <a:lnTo>
                    <a:pt x="5514" y="3435"/>
                  </a:lnTo>
                  <a:lnTo>
                    <a:pt x="2395" y="3435"/>
                  </a:lnTo>
                  <a:cubicBezTo>
                    <a:pt x="1859" y="3435"/>
                    <a:pt x="1387" y="3907"/>
                    <a:pt x="1387" y="4443"/>
                  </a:cubicBezTo>
                  <a:lnTo>
                    <a:pt x="1387" y="4852"/>
                  </a:lnTo>
                  <a:cubicBezTo>
                    <a:pt x="599" y="5010"/>
                    <a:pt x="0" y="5703"/>
                    <a:pt x="0" y="6554"/>
                  </a:cubicBezTo>
                  <a:cubicBezTo>
                    <a:pt x="0" y="7499"/>
                    <a:pt x="757" y="8223"/>
                    <a:pt x="1702" y="8223"/>
                  </a:cubicBezTo>
                  <a:cubicBezTo>
                    <a:pt x="2647" y="8223"/>
                    <a:pt x="3403" y="7499"/>
                    <a:pt x="3403" y="6554"/>
                  </a:cubicBezTo>
                  <a:cubicBezTo>
                    <a:pt x="3403" y="5703"/>
                    <a:pt x="2804" y="5041"/>
                    <a:pt x="2017" y="4852"/>
                  </a:cubicBezTo>
                  <a:lnTo>
                    <a:pt x="2017" y="4443"/>
                  </a:lnTo>
                  <a:cubicBezTo>
                    <a:pt x="2017" y="4254"/>
                    <a:pt x="2174" y="4096"/>
                    <a:pt x="2363" y="4096"/>
                  </a:cubicBezTo>
                  <a:lnTo>
                    <a:pt x="5482" y="4096"/>
                  </a:lnTo>
                  <a:lnTo>
                    <a:pt x="5482" y="4821"/>
                  </a:lnTo>
                  <a:cubicBezTo>
                    <a:pt x="4695" y="4978"/>
                    <a:pt x="4096" y="5672"/>
                    <a:pt x="4096" y="6491"/>
                  </a:cubicBezTo>
                  <a:cubicBezTo>
                    <a:pt x="4096" y="7436"/>
                    <a:pt x="4852" y="8192"/>
                    <a:pt x="5797" y="8192"/>
                  </a:cubicBezTo>
                  <a:cubicBezTo>
                    <a:pt x="6742" y="8192"/>
                    <a:pt x="7499" y="7436"/>
                    <a:pt x="7499" y="6491"/>
                  </a:cubicBezTo>
                  <a:cubicBezTo>
                    <a:pt x="7499" y="5672"/>
                    <a:pt x="6900" y="5010"/>
                    <a:pt x="6112" y="4821"/>
                  </a:cubicBezTo>
                  <a:lnTo>
                    <a:pt x="6112" y="4096"/>
                  </a:lnTo>
                  <a:lnTo>
                    <a:pt x="9231" y="4096"/>
                  </a:lnTo>
                  <a:cubicBezTo>
                    <a:pt x="9420" y="4096"/>
                    <a:pt x="9578" y="4254"/>
                    <a:pt x="9578" y="4443"/>
                  </a:cubicBezTo>
                  <a:lnTo>
                    <a:pt x="9578" y="4852"/>
                  </a:lnTo>
                  <a:cubicBezTo>
                    <a:pt x="8790" y="5010"/>
                    <a:pt x="8192" y="5703"/>
                    <a:pt x="8192" y="6554"/>
                  </a:cubicBezTo>
                  <a:cubicBezTo>
                    <a:pt x="8192" y="7499"/>
                    <a:pt x="8948" y="8223"/>
                    <a:pt x="9893" y="8223"/>
                  </a:cubicBezTo>
                  <a:cubicBezTo>
                    <a:pt x="10838" y="8223"/>
                    <a:pt x="11594" y="7499"/>
                    <a:pt x="11594" y="6554"/>
                  </a:cubicBezTo>
                  <a:cubicBezTo>
                    <a:pt x="11689" y="5703"/>
                    <a:pt x="11153" y="5010"/>
                    <a:pt x="10366" y="4852"/>
                  </a:cubicBezTo>
                  <a:lnTo>
                    <a:pt x="10366" y="4443"/>
                  </a:lnTo>
                  <a:cubicBezTo>
                    <a:pt x="10366" y="3907"/>
                    <a:pt x="9893" y="3435"/>
                    <a:pt x="9326" y="3435"/>
                  </a:cubicBezTo>
                  <a:lnTo>
                    <a:pt x="6238" y="3435"/>
                  </a:lnTo>
                  <a:lnTo>
                    <a:pt x="6238" y="2710"/>
                  </a:lnTo>
                  <a:lnTo>
                    <a:pt x="8223" y="2710"/>
                  </a:lnTo>
                  <a:cubicBezTo>
                    <a:pt x="8444" y="2710"/>
                    <a:pt x="8601" y="2521"/>
                    <a:pt x="8601" y="2332"/>
                  </a:cubicBezTo>
                  <a:cubicBezTo>
                    <a:pt x="8381" y="977"/>
                    <a:pt x="7247" y="1"/>
                    <a:pt x="58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9"/>
            <p:cNvSpPr/>
            <p:nvPr/>
          </p:nvSpPr>
          <p:spPr>
            <a:xfrm>
              <a:off x="-32456950" y="3586425"/>
              <a:ext cx="68550" cy="69350"/>
            </a:xfrm>
            <a:custGeom>
              <a:avLst/>
              <a:gdLst/>
              <a:ahLst/>
              <a:cxnLst/>
              <a:rect l="l" t="t" r="r" b="b"/>
              <a:pathLst>
                <a:path w="2742" h="2774" extrusionOk="0">
                  <a:moveTo>
                    <a:pt x="1355" y="1"/>
                  </a:moveTo>
                  <a:cubicBezTo>
                    <a:pt x="631" y="1"/>
                    <a:pt x="1" y="631"/>
                    <a:pt x="1" y="1387"/>
                  </a:cubicBezTo>
                  <a:cubicBezTo>
                    <a:pt x="1" y="2143"/>
                    <a:pt x="631" y="2773"/>
                    <a:pt x="1355" y="2773"/>
                  </a:cubicBezTo>
                  <a:cubicBezTo>
                    <a:pt x="2111" y="2773"/>
                    <a:pt x="2742" y="2143"/>
                    <a:pt x="2742" y="1387"/>
                  </a:cubicBezTo>
                  <a:cubicBezTo>
                    <a:pt x="2742" y="631"/>
                    <a:pt x="2111" y="1"/>
                    <a:pt x="1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roup 35">
            <a:extLst>
              <a:ext uri="{FF2B5EF4-FFF2-40B4-BE49-F238E27FC236}">
                <a16:creationId xmlns:a16="http://schemas.microsoft.com/office/drawing/2014/main" xmlns="" id="{F8633AFD-519F-D3E7-B12C-85BAF2E8C2A6}"/>
              </a:ext>
            </a:extLst>
          </p:cNvPr>
          <p:cNvGrpSpPr/>
          <p:nvPr/>
        </p:nvGrpSpPr>
        <p:grpSpPr>
          <a:xfrm>
            <a:off x="355106" y="1759632"/>
            <a:ext cx="2115247" cy="2988276"/>
            <a:chOff x="1325845" y="1242628"/>
            <a:chExt cx="2913996" cy="4018469"/>
          </a:xfrm>
        </p:grpSpPr>
        <p:grpSp>
          <p:nvGrpSpPr>
            <p:cNvPr id="37" name="Nhóm 35">
              <a:extLst>
                <a:ext uri="{FF2B5EF4-FFF2-40B4-BE49-F238E27FC236}">
                  <a16:creationId xmlns:a16="http://schemas.microsoft.com/office/drawing/2014/main" xmlns="" id="{30873CCA-29FA-923B-04E8-8A7AC3287CDA}"/>
                </a:ext>
              </a:extLst>
            </p:cNvPr>
            <p:cNvGrpSpPr/>
            <p:nvPr/>
          </p:nvGrpSpPr>
          <p:grpSpPr>
            <a:xfrm>
              <a:off x="1325845" y="1242628"/>
              <a:ext cx="2913996" cy="4018469"/>
              <a:chOff x="4702345" y="2281603"/>
              <a:chExt cx="2022828" cy="2677402"/>
            </a:xfrm>
            <a:effectLst>
              <a:outerShdw blurRad="76200" dir="18900000" sy="23000" kx="-1200000" algn="bl" rotWithShape="0">
                <a:prstClr val="black">
                  <a:alpha val="20000"/>
                </a:prstClr>
              </a:outerShdw>
            </a:effectLst>
          </p:grpSpPr>
          <p:sp>
            <p:nvSpPr>
              <p:cNvPr id="39" name="AutoShape 4">
                <a:extLst>
                  <a:ext uri="{FF2B5EF4-FFF2-40B4-BE49-F238E27FC236}">
                    <a16:creationId xmlns:a16="http://schemas.microsoft.com/office/drawing/2014/main" xmlns="" id="{0261C2A7-7CD2-E123-302E-F4CB0A7E9D4D}"/>
                  </a:ext>
                </a:extLst>
              </p:cNvPr>
              <p:cNvSpPr>
                <a:spLocks noChangeArrowheads="1"/>
              </p:cNvSpPr>
              <p:nvPr/>
            </p:nvSpPr>
            <p:spPr bwMode="auto">
              <a:xfrm>
                <a:off x="4702345" y="2584075"/>
                <a:ext cx="2022828" cy="2374930"/>
              </a:xfrm>
              <a:prstGeom prst="roundRect">
                <a:avLst>
                  <a:gd name="adj" fmla="val 4690"/>
                </a:avLst>
              </a:prstGeom>
              <a:noFill/>
              <a:ln w="57150">
                <a:solidFill>
                  <a:srgbClr val="ED5565"/>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0" name="AutoShape 5">
                <a:extLst>
                  <a:ext uri="{FF2B5EF4-FFF2-40B4-BE49-F238E27FC236}">
                    <a16:creationId xmlns:a16="http://schemas.microsoft.com/office/drawing/2014/main" xmlns="" id="{C91E09F1-5931-BB39-921C-AAC6010C9B74}"/>
                  </a:ext>
                </a:extLst>
              </p:cNvPr>
              <p:cNvSpPr>
                <a:spLocks noChangeArrowheads="1"/>
              </p:cNvSpPr>
              <p:nvPr/>
            </p:nvSpPr>
            <p:spPr bwMode="gray">
              <a:xfrm>
                <a:off x="4870608" y="2281603"/>
                <a:ext cx="1703994" cy="436512"/>
              </a:xfrm>
              <a:prstGeom prst="roundRect">
                <a:avLst>
                  <a:gd name="adj" fmla="val 50000"/>
                </a:avLst>
              </a:prstGeom>
              <a:solidFill>
                <a:srgbClr val="ED5565"/>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1" name="AutoShape 6">
                <a:extLst>
                  <a:ext uri="{FF2B5EF4-FFF2-40B4-BE49-F238E27FC236}">
                    <a16:creationId xmlns:a16="http://schemas.microsoft.com/office/drawing/2014/main" xmlns="" id="{43C9C275-8E55-AA50-52C2-8C4317EBB7C3}"/>
                  </a:ext>
                </a:extLst>
              </p:cNvPr>
              <p:cNvSpPr>
                <a:spLocks noChangeArrowheads="1"/>
              </p:cNvSpPr>
              <p:nvPr/>
            </p:nvSpPr>
            <p:spPr bwMode="auto">
              <a:xfrm rot="21325563" flipH="1">
                <a:off x="6248861" y="2423952"/>
                <a:ext cx="66766" cy="132082"/>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2" name="AutoShape 7">
                <a:extLst>
                  <a:ext uri="{FF2B5EF4-FFF2-40B4-BE49-F238E27FC236}">
                    <a16:creationId xmlns:a16="http://schemas.microsoft.com/office/drawing/2014/main" xmlns="" id="{2DF07D21-02EA-D3B8-D2B9-2F9FF333831B}"/>
                  </a:ext>
                </a:extLst>
              </p:cNvPr>
              <p:cNvSpPr>
                <a:spLocks noChangeArrowheads="1"/>
              </p:cNvSpPr>
              <p:nvPr/>
            </p:nvSpPr>
            <p:spPr bwMode="auto">
              <a:xfrm flipH="1">
                <a:off x="5095679" y="2422793"/>
                <a:ext cx="81715" cy="154131"/>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3" name="Text Box 13">
                <a:extLst>
                  <a:ext uri="{FF2B5EF4-FFF2-40B4-BE49-F238E27FC236}">
                    <a16:creationId xmlns:a16="http://schemas.microsoft.com/office/drawing/2014/main" xmlns="" id="{AA011C3A-6094-B394-D2E3-3D1308C2AC9B}"/>
                  </a:ext>
                </a:extLst>
              </p:cNvPr>
              <p:cNvSpPr txBox="1">
                <a:spLocks noChangeArrowheads="1"/>
              </p:cNvSpPr>
              <p:nvPr/>
            </p:nvSpPr>
            <p:spPr bwMode="gray">
              <a:xfrm>
                <a:off x="5102708" y="2329131"/>
                <a:ext cx="1207404" cy="340788"/>
              </a:xfrm>
              <a:prstGeom prst="rect">
                <a:avLst/>
              </a:prstGeom>
              <a:noFill/>
              <a:ln>
                <a:noFill/>
              </a:ln>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0" i="0" u="none" strike="noStrike" kern="1200" cap="none" spc="-150" normalizeH="0" baseline="0" noProof="0">
                    <a:ln>
                      <a:noFill/>
                    </a:ln>
                    <a:solidFill>
                      <a:prstClr val="white"/>
                    </a:solidFill>
                    <a:effectLst/>
                    <a:uLnTx/>
                    <a:uFillTx/>
                    <a:latin typeface="#9Slide03 SFU Futura_03" panose="00000400000000000000" pitchFamily="2" charset="0"/>
                    <a:ea typeface="+mn-ea"/>
                    <a:cs typeface="+mn-cs"/>
                  </a:rPr>
                  <a:t>MỤC TIÊU </a:t>
                </a:r>
                <a:r>
                  <a:rPr kumimoji="0" lang="en-US" sz="1800" b="1" i="0" u="none" strike="noStrike" kern="1200" cap="none" spc="-150" normalizeH="0" baseline="0" noProof="0" dirty="0">
                    <a:ln>
                      <a:noFill/>
                    </a:ln>
                    <a:solidFill>
                      <a:prstClr val="white"/>
                    </a:solidFill>
                    <a:effectLst/>
                    <a:uLnTx/>
                    <a:uFillTx/>
                    <a:latin typeface="#9Slide03 Bebas Neue Bold" panose="020B0606020202050201" pitchFamily="34" charset="0"/>
                    <a:ea typeface="+mn-ea"/>
                    <a:cs typeface="Arial" pitchFamily="34" charset="0"/>
                  </a:rPr>
                  <a:t>1</a:t>
                </a:r>
              </a:p>
            </p:txBody>
          </p:sp>
        </p:grpSp>
        <p:sp>
          <p:nvSpPr>
            <p:cNvPr id="38" name="Rectangle 37">
              <a:extLst>
                <a:ext uri="{FF2B5EF4-FFF2-40B4-BE49-F238E27FC236}">
                  <a16:creationId xmlns:a16="http://schemas.microsoft.com/office/drawing/2014/main" xmlns="" id="{0516B3B7-EF6F-8476-0E13-F20893154EBD}"/>
                </a:ext>
              </a:extLst>
            </p:cNvPr>
            <p:cNvSpPr/>
            <p:nvPr/>
          </p:nvSpPr>
          <p:spPr>
            <a:xfrm>
              <a:off x="1480988" y="2064330"/>
              <a:ext cx="2665084" cy="3196767"/>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Trình bày được khái niệm và phân loại các nguồn lực, phân tích được vai trò của mỗi loại nguồn lực đối với phát triển kinh tế</a:t>
              </a:r>
            </a:p>
          </p:txBody>
        </p:sp>
      </p:grpSp>
      <p:grpSp>
        <p:nvGrpSpPr>
          <p:cNvPr id="44" name="Group 43">
            <a:extLst>
              <a:ext uri="{FF2B5EF4-FFF2-40B4-BE49-F238E27FC236}">
                <a16:creationId xmlns:a16="http://schemas.microsoft.com/office/drawing/2014/main" xmlns="" id="{AE66B9E6-87C5-F5B9-7E75-AD8E8F60A990}"/>
              </a:ext>
            </a:extLst>
          </p:cNvPr>
          <p:cNvGrpSpPr/>
          <p:nvPr/>
        </p:nvGrpSpPr>
        <p:grpSpPr>
          <a:xfrm>
            <a:off x="2614023" y="1735142"/>
            <a:ext cx="1966044" cy="3019819"/>
            <a:chOff x="1325845" y="1242628"/>
            <a:chExt cx="2913996" cy="4018469"/>
          </a:xfrm>
        </p:grpSpPr>
        <p:grpSp>
          <p:nvGrpSpPr>
            <p:cNvPr id="45" name="Nhóm 35">
              <a:extLst>
                <a:ext uri="{FF2B5EF4-FFF2-40B4-BE49-F238E27FC236}">
                  <a16:creationId xmlns:a16="http://schemas.microsoft.com/office/drawing/2014/main" xmlns="" id="{BDABC7FA-C6F4-A643-34C6-1A0363F9BBB9}"/>
                </a:ext>
              </a:extLst>
            </p:cNvPr>
            <p:cNvGrpSpPr/>
            <p:nvPr/>
          </p:nvGrpSpPr>
          <p:grpSpPr>
            <a:xfrm>
              <a:off x="1325845" y="1242628"/>
              <a:ext cx="2913996" cy="4018469"/>
              <a:chOff x="4702345" y="2281603"/>
              <a:chExt cx="2022828" cy="2677402"/>
            </a:xfrm>
            <a:effectLst>
              <a:outerShdw blurRad="76200" dir="18900000" sy="23000" kx="-1200000" algn="bl" rotWithShape="0">
                <a:prstClr val="black">
                  <a:alpha val="20000"/>
                </a:prstClr>
              </a:outerShdw>
            </a:effectLst>
          </p:grpSpPr>
          <p:sp>
            <p:nvSpPr>
              <p:cNvPr id="47" name="AutoShape 4">
                <a:extLst>
                  <a:ext uri="{FF2B5EF4-FFF2-40B4-BE49-F238E27FC236}">
                    <a16:creationId xmlns:a16="http://schemas.microsoft.com/office/drawing/2014/main" xmlns="" id="{85CEAB18-300A-4713-AD91-923B330599CD}"/>
                  </a:ext>
                </a:extLst>
              </p:cNvPr>
              <p:cNvSpPr>
                <a:spLocks noChangeArrowheads="1"/>
              </p:cNvSpPr>
              <p:nvPr/>
            </p:nvSpPr>
            <p:spPr bwMode="auto">
              <a:xfrm>
                <a:off x="4702345" y="2584075"/>
                <a:ext cx="2022828" cy="2374930"/>
              </a:xfrm>
              <a:prstGeom prst="roundRect">
                <a:avLst>
                  <a:gd name="adj" fmla="val 4690"/>
                </a:avLst>
              </a:prstGeom>
              <a:noFill/>
              <a:ln w="57150">
                <a:solidFill>
                  <a:schemeClr val="accent1"/>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8" name="AutoShape 5">
                <a:extLst>
                  <a:ext uri="{FF2B5EF4-FFF2-40B4-BE49-F238E27FC236}">
                    <a16:creationId xmlns:a16="http://schemas.microsoft.com/office/drawing/2014/main" xmlns="" id="{AEC0AB74-7B16-19B1-DC36-C4B29BC7B8A5}"/>
                  </a:ext>
                </a:extLst>
              </p:cNvPr>
              <p:cNvSpPr>
                <a:spLocks noChangeArrowheads="1"/>
              </p:cNvSpPr>
              <p:nvPr/>
            </p:nvSpPr>
            <p:spPr bwMode="gray">
              <a:xfrm>
                <a:off x="4870608" y="2281603"/>
                <a:ext cx="1703994" cy="436512"/>
              </a:xfrm>
              <a:prstGeom prst="roundRect">
                <a:avLst>
                  <a:gd name="adj" fmla="val 50000"/>
                </a:avLst>
              </a:prstGeom>
              <a:solidFill>
                <a:schemeClr val="accent1">
                  <a:lumMod val="75000"/>
                </a:schemeClr>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49" name="AutoShape 6">
                <a:extLst>
                  <a:ext uri="{FF2B5EF4-FFF2-40B4-BE49-F238E27FC236}">
                    <a16:creationId xmlns:a16="http://schemas.microsoft.com/office/drawing/2014/main" xmlns="" id="{3730F4B7-0A25-39D0-5C75-A206A5D598D9}"/>
                  </a:ext>
                </a:extLst>
              </p:cNvPr>
              <p:cNvSpPr>
                <a:spLocks noChangeArrowheads="1"/>
              </p:cNvSpPr>
              <p:nvPr/>
            </p:nvSpPr>
            <p:spPr bwMode="auto">
              <a:xfrm flipH="1">
                <a:off x="6328112" y="2424585"/>
                <a:ext cx="66766" cy="132082"/>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0" name="AutoShape 7">
                <a:extLst>
                  <a:ext uri="{FF2B5EF4-FFF2-40B4-BE49-F238E27FC236}">
                    <a16:creationId xmlns:a16="http://schemas.microsoft.com/office/drawing/2014/main" xmlns="" id="{CEC96054-F0DA-E390-647B-9025EB571E8E}"/>
                  </a:ext>
                </a:extLst>
              </p:cNvPr>
              <p:cNvSpPr>
                <a:spLocks noChangeArrowheads="1"/>
              </p:cNvSpPr>
              <p:nvPr/>
            </p:nvSpPr>
            <p:spPr bwMode="auto">
              <a:xfrm flipH="1">
                <a:off x="5027621" y="2423010"/>
                <a:ext cx="81715" cy="154131"/>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1" name="Text Box 13">
                <a:extLst>
                  <a:ext uri="{FF2B5EF4-FFF2-40B4-BE49-F238E27FC236}">
                    <a16:creationId xmlns:a16="http://schemas.microsoft.com/office/drawing/2014/main" xmlns="" id="{CF576E7A-0D7C-7590-AFD0-62F743165C6F}"/>
                  </a:ext>
                </a:extLst>
              </p:cNvPr>
              <p:cNvSpPr txBox="1">
                <a:spLocks noChangeArrowheads="1"/>
              </p:cNvSpPr>
              <p:nvPr/>
            </p:nvSpPr>
            <p:spPr bwMode="gray">
              <a:xfrm>
                <a:off x="5052021" y="2341836"/>
                <a:ext cx="1294755" cy="327453"/>
              </a:xfrm>
              <a:prstGeom prst="rect">
                <a:avLst/>
              </a:prstGeom>
              <a:noFill/>
              <a:ln>
                <a:noFill/>
              </a:ln>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0" i="0" u="none" strike="noStrike" kern="1200" cap="none" spc="-150" normalizeH="0" baseline="0" noProof="0">
                    <a:ln>
                      <a:noFill/>
                    </a:ln>
                    <a:solidFill>
                      <a:prstClr val="white"/>
                    </a:solidFill>
                    <a:effectLst/>
                    <a:uLnTx/>
                    <a:uFillTx/>
                    <a:latin typeface="#9Slide03 SFU Futura_03" panose="00000400000000000000" pitchFamily="2" charset="0"/>
                    <a:ea typeface="+mn-ea"/>
                    <a:cs typeface="+mn-cs"/>
                  </a:rPr>
                  <a:t>MỤC TIÊU 2 </a:t>
                </a:r>
                <a:endParaRPr kumimoji="0" lang="en-US" sz="1800" b="1" i="0" u="none" strike="noStrike" kern="1200" cap="none" spc="-150" normalizeH="0" baseline="0" noProof="0" dirty="0">
                  <a:ln>
                    <a:noFill/>
                  </a:ln>
                  <a:solidFill>
                    <a:prstClr val="white"/>
                  </a:solidFill>
                  <a:effectLst/>
                  <a:uLnTx/>
                  <a:uFillTx/>
                  <a:latin typeface="#9Slide03 Bebas Neue Bold" panose="020B0606020202050201" pitchFamily="34" charset="0"/>
                  <a:ea typeface="+mn-ea"/>
                  <a:cs typeface="Arial" pitchFamily="34" charset="0"/>
                </a:endParaRPr>
              </a:p>
            </p:txBody>
          </p:sp>
        </p:grpSp>
        <p:sp>
          <p:nvSpPr>
            <p:cNvPr id="46" name="Rectangle 45">
              <a:extLst>
                <a:ext uri="{FF2B5EF4-FFF2-40B4-BE49-F238E27FC236}">
                  <a16:creationId xmlns:a16="http://schemas.microsoft.com/office/drawing/2014/main" xmlns="" id="{78B33828-B0F3-9C6F-E85C-D72487F330DD}"/>
                </a:ext>
              </a:extLst>
            </p:cNvPr>
            <p:cNvSpPr/>
            <p:nvPr/>
          </p:nvSpPr>
          <p:spPr>
            <a:xfrm>
              <a:off x="1444348" y="2095892"/>
              <a:ext cx="2672371" cy="3071684"/>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Nhận xét, phân tích sơ đồ nguồn lực để hiểu cách phân loại nguồn lực dựa vào nguồn gốc và phạm vi lãnh thổ</a:t>
              </a:r>
            </a:p>
          </p:txBody>
        </p:sp>
      </p:grpSp>
      <p:grpSp>
        <p:nvGrpSpPr>
          <p:cNvPr id="53" name="Group 52">
            <a:extLst>
              <a:ext uri="{FF2B5EF4-FFF2-40B4-BE49-F238E27FC236}">
                <a16:creationId xmlns:a16="http://schemas.microsoft.com/office/drawing/2014/main" xmlns="" id="{EA31635E-2C42-6AAF-CC6F-017415DCDBEF}"/>
              </a:ext>
            </a:extLst>
          </p:cNvPr>
          <p:cNvGrpSpPr/>
          <p:nvPr/>
        </p:nvGrpSpPr>
        <p:grpSpPr>
          <a:xfrm>
            <a:off x="4652476" y="1742372"/>
            <a:ext cx="1987134" cy="3018243"/>
            <a:chOff x="1325845" y="1242628"/>
            <a:chExt cx="2913996" cy="4018469"/>
          </a:xfrm>
        </p:grpSpPr>
        <p:grpSp>
          <p:nvGrpSpPr>
            <p:cNvPr id="54" name="Nhóm 35">
              <a:extLst>
                <a:ext uri="{FF2B5EF4-FFF2-40B4-BE49-F238E27FC236}">
                  <a16:creationId xmlns:a16="http://schemas.microsoft.com/office/drawing/2014/main" xmlns="" id="{EB65840D-6235-AFD1-E72C-29333FBAF78F}"/>
                </a:ext>
              </a:extLst>
            </p:cNvPr>
            <p:cNvGrpSpPr/>
            <p:nvPr/>
          </p:nvGrpSpPr>
          <p:grpSpPr>
            <a:xfrm>
              <a:off x="1325845" y="1242628"/>
              <a:ext cx="2913996" cy="4018469"/>
              <a:chOff x="4702345" y="2281603"/>
              <a:chExt cx="2022828" cy="2677402"/>
            </a:xfrm>
            <a:effectLst>
              <a:outerShdw blurRad="76200" dir="18900000" sy="23000" kx="-1200000" algn="bl" rotWithShape="0">
                <a:prstClr val="black">
                  <a:alpha val="20000"/>
                </a:prstClr>
              </a:outerShdw>
            </a:effectLst>
          </p:grpSpPr>
          <p:sp>
            <p:nvSpPr>
              <p:cNvPr id="56" name="AutoShape 4">
                <a:extLst>
                  <a:ext uri="{FF2B5EF4-FFF2-40B4-BE49-F238E27FC236}">
                    <a16:creationId xmlns:a16="http://schemas.microsoft.com/office/drawing/2014/main" xmlns="" id="{FFD65056-4850-DCD2-650A-DB7964F05008}"/>
                  </a:ext>
                </a:extLst>
              </p:cNvPr>
              <p:cNvSpPr>
                <a:spLocks noChangeArrowheads="1"/>
              </p:cNvSpPr>
              <p:nvPr/>
            </p:nvSpPr>
            <p:spPr bwMode="auto">
              <a:xfrm>
                <a:off x="4702345" y="2584075"/>
                <a:ext cx="2022828" cy="2374930"/>
              </a:xfrm>
              <a:prstGeom prst="roundRect">
                <a:avLst>
                  <a:gd name="adj" fmla="val 4690"/>
                </a:avLst>
              </a:prstGeom>
              <a:noFill/>
              <a:ln w="57150">
                <a:solidFill>
                  <a:srgbClr val="7030A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7" name="AutoShape 5">
                <a:extLst>
                  <a:ext uri="{FF2B5EF4-FFF2-40B4-BE49-F238E27FC236}">
                    <a16:creationId xmlns:a16="http://schemas.microsoft.com/office/drawing/2014/main" xmlns="" id="{2B43E664-AE7A-096D-22C5-773F62CB2894}"/>
                  </a:ext>
                </a:extLst>
              </p:cNvPr>
              <p:cNvSpPr>
                <a:spLocks noChangeArrowheads="1"/>
              </p:cNvSpPr>
              <p:nvPr/>
            </p:nvSpPr>
            <p:spPr bwMode="gray">
              <a:xfrm>
                <a:off x="4870608" y="2281603"/>
                <a:ext cx="1703994" cy="436512"/>
              </a:xfrm>
              <a:prstGeom prst="roundRect">
                <a:avLst>
                  <a:gd name="adj" fmla="val 50000"/>
                </a:avLst>
              </a:prstGeom>
              <a:solidFill>
                <a:srgbClr val="7030A0"/>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8" name="AutoShape 6">
                <a:extLst>
                  <a:ext uri="{FF2B5EF4-FFF2-40B4-BE49-F238E27FC236}">
                    <a16:creationId xmlns:a16="http://schemas.microsoft.com/office/drawing/2014/main" xmlns="" id="{C0D4576F-8E91-DB34-09B7-58AB812E37C7}"/>
                  </a:ext>
                </a:extLst>
              </p:cNvPr>
              <p:cNvSpPr>
                <a:spLocks noChangeArrowheads="1"/>
              </p:cNvSpPr>
              <p:nvPr/>
            </p:nvSpPr>
            <p:spPr bwMode="auto">
              <a:xfrm flipH="1">
                <a:off x="6349795" y="2423952"/>
                <a:ext cx="66766" cy="132082"/>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59" name="AutoShape 7">
                <a:extLst>
                  <a:ext uri="{FF2B5EF4-FFF2-40B4-BE49-F238E27FC236}">
                    <a16:creationId xmlns:a16="http://schemas.microsoft.com/office/drawing/2014/main" xmlns="" id="{264846F0-FDE5-0A61-A051-B06031D6DB0D}"/>
                  </a:ext>
                </a:extLst>
              </p:cNvPr>
              <p:cNvSpPr>
                <a:spLocks noChangeArrowheads="1"/>
              </p:cNvSpPr>
              <p:nvPr/>
            </p:nvSpPr>
            <p:spPr bwMode="auto">
              <a:xfrm flipH="1">
                <a:off x="5017174" y="2422793"/>
                <a:ext cx="81715" cy="154131"/>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0" name="Text Box 13">
                <a:extLst>
                  <a:ext uri="{FF2B5EF4-FFF2-40B4-BE49-F238E27FC236}">
                    <a16:creationId xmlns:a16="http://schemas.microsoft.com/office/drawing/2014/main" xmlns="" id="{C0C5CFE1-A81C-B954-F293-104E68F3F9E3}"/>
                  </a:ext>
                </a:extLst>
              </p:cNvPr>
              <p:cNvSpPr txBox="1">
                <a:spLocks noChangeArrowheads="1"/>
              </p:cNvSpPr>
              <p:nvPr/>
            </p:nvSpPr>
            <p:spPr bwMode="gray">
              <a:xfrm>
                <a:off x="5058031" y="2339929"/>
                <a:ext cx="1366234" cy="327624"/>
              </a:xfrm>
              <a:prstGeom prst="rect">
                <a:avLst/>
              </a:prstGeom>
              <a:noFill/>
              <a:ln>
                <a:noFill/>
              </a:ln>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0" i="0" u="none" strike="noStrike" kern="1200" cap="none" spc="-150" normalizeH="0" baseline="0" noProof="0" dirty="0">
                    <a:ln>
                      <a:noFill/>
                    </a:ln>
                    <a:solidFill>
                      <a:prstClr val="white"/>
                    </a:solidFill>
                    <a:effectLst/>
                    <a:uLnTx/>
                    <a:uFillTx/>
                    <a:latin typeface="#9Slide03 SFU Futura_03" panose="00000400000000000000" pitchFamily="2" charset="0"/>
                    <a:ea typeface="+mn-ea"/>
                    <a:cs typeface="+mn-cs"/>
                  </a:rPr>
                  <a:t>MỤC </a:t>
                </a:r>
                <a:r>
                  <a:rPr kumimoji="0" lang="en-US" sz="1800" b="0" i="0" u="none" strike="noStrike" kern="1200" cap="none" spc="-150" normalizeH="0" baseline="0" noProof="0">
                    <a:ln>
                      <a:noFill/>
                    </a:ln>
                    <a:solidFill>
                      <a:prstClr val="white"/>
                    </a:solidFill>
                    <a:effectLst/>
                    <a:uLnTx/>
                    <a:uFillTx/>
                    <a:latin typeface="#9Slide03 SFU Futura_03" panose="00000400000000000000" pitchFamily="2" charset="0"/>
                    <a:ea typeface="+mn-ea"/>
                    <a:cs typeface="+mn-cs"/>
                  </a:rPr>
                  <a:t>TIÊU  3</a:t>
                </a:r>
                <a:endParaRPr kumimoji="0" lang="en-US" sz="1800" b="1" i="0" u="none" strike="noStrike" kern="1200" cap="none" spc="-150" normalizeH="0" baseline="0" noProof="0" dirty="0">
                  <a:ln>
                    <a:noFill/>
                  </a:ln>
                  <a:solidFill>
                    <a:prstClr val="white"/>
                  </a:solidFill>
                  <a:effectLst/>
                  <a:uLnTx/>
                  <a:uFillTx/>
                  <a:latin typeface="#9Slide03 Bebas Neue Bold" panose="020B0606020202050201" pitchFamily="34" charset="0"/>
                  <a:ea typeface="+mn-ea"/>
                  <a:cs typeface="Arial" pitchFamily="34" charset="0"/>
                </a:endParaRPr>
              </a:p>
            </p:txBody>
          </p:sp>
        </p:grpSp>
        <p:sp>
          <p:nvSpPr>
            <p:cNvPr id="55" name="Rectangle 54">
              <a:extLst>
                <a:ext uri="{FF2B5EF4-FFF2-40B4-BE49-F238E27FC236}">
                  <a16:creationId xmlns:a16="http://schemas.microsoft.com/office/drawing/2014/main" xmlns="" id="{F7AFA734-7563-8990-BB06-12069810D6BD}"/>
                </a:ext>
              </a:extLst>
            </p:cNvPr>
            <p:cNvSpPr/>
            <p:nvPr/>
          </p:nvSpPr>
          <p:spPr>
            <a:xfrm>
              <a:off x="1514629" y="2131015"/>
              <a:ext cx="2654989" cy="2704493"/>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Vận dụng kiến thức, kĩ năng đã học để đề xuất các giải pháp khai thác nguồn lực chính địa phương</a:t>
              </a:r>
            </a:p>
          </p:txBody>
        </p:sp>
      </p:grpSp>
      <p:grpSp>
        <p:nvGrpSpPr>
          <p:cNvPr id="61" name="Group 60">
            <a:extLst>
              <a:ext uri="{FF2B5EF4-FFF2-40B4-BE49-F238E27FC236}">
                <a16:creationId xmlns:a16="http://schemas.microsoft.com/office/drawing/2014/main" xmlns="" id="{B980F38C-BDF4-244D-A51A-69261D93190F}"/>
              </a:ext>
            </a:extLst>
          </p:cNvPr>
          <p:cNvGrpSpPr/>
          <p:nvPr/>
        </p:nvGrpSpPr>
        <p:grpSpPr>
          <a:xfrm>
            <a:off x="6729401" y="1698144"/>
            <a:ext cx="2055030" cy="3092463"/>
            <a:chOff x="1325845" y="1242628"/>
            <a:chExt cx="2913996" cy="4065327"/>
          </a:xfrm>
        </p:grpSpPr>
        <p:grpSp>
          <p:nvGrpSpPr>
            <p:cNvPr id="62" name="Nhóm 35">
              <a:extLst>
                <a:ext uri="{FF2B5EF4-FFF2-40B4-BE49-F238E27FC236}">
                  <a16:creationId xmlns:a16="http://schemas.microsoft.com/office/drawing/2014/main" xmlns="" id="{E94184FD-6F3E-0D9E-2889-F4BF4C07D2A2}"/>
                </a:ext>
              </a:extLst>
            </p:cNvPr>
            <p:cNvGrpSpPr/>
            <p:nvPr/>
          </p:nvGrpSpPr>
          <p:grpSpPr>
            <a:xfrm>
              <a:off x="1325845" y="1242628"/>
              <a:ext cx="2913996" cy="4018469"/>
              <a:chOff x="4702345" y="2281603"/>
              <a:chExt cx="2022828" cy="2677402"/>
            </a:xfrm>
            <a:effectLst>
              <a:outerShdw blurRad="76200" dir="18900000" sy="23000" kx="-1200000" algn="bl" rotWithShape="0">
                <a:prstClr val="black">
                  <a:alpha val="20000"/>
                </a:prstClr>
              </a:outerShdw>
            </a:effectLst>
          </p:grpSpPr>
          <p:sp>
            <p:nvSpPr>
              <p:cNvPr id="64" name="AutoShape 4">
                <a:extLst>
                  <a:ext uri="{FF2B5EF4-FFF2-40B4-BE49-F238E27FC236}">
                    <a16:creationId xmlns:a16="http://schemas.microsoft.com/office/drawing/2014/main" xmlns="" id="{74DFD52C-3A18-1C66-2C48-23827CDE7C9A}"/>
                  </a:ext>
                </a:extLst>
              </p:cNvPr>
              <p:cNvSpPr>
                <a:spLocks noChangeArrowheads="1"/>
              </p:cNvSpPr>
              <p:nvPr/>
            </p:nvSpPr>
            <p:spPr bwMode="auto">
              <a:xfrm>
                <a:off x="4702345" y="2584075"/>
                <a:ext cx="2022828" cy="2374930"/>
              </a:xfrm>
              <a:prstGeom prst="roundRect">
                <a:avLst>
                  <a:gd name="adj" fmla="val 4690"/>
                </a:avLst>
              </a:prstGeom>
              <a:noFill/>
              <a:ln w="57150">
                <a:solidFill>
                  <a:srgbClr val="00B0F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5" name="AutoShape 5">
                <a:extLst>
                  <a:ext uri="{FF2B5EF4-FFF2-40B4-BE49-F238E27FC236}">
                    <a16:creationId xmlns:a16="http://schemas.microsoft.com/office/drawing/2014/main" xmlns="" id="{8F7DDC2A-9E08-198E-8A41-A5AF805D6284}"/>
                  </a:ext>
                </a:extLst>
              </p:cNvPr>
              <p:cNvSpPr>
                <a:spLocks noChangeArrowheads="1"/>
              </p:cNvSpPr>
              <p:nvPr/>
            </p:nvSpPr>
            <p:spPr bwMode="gray">
              <a:xfrm>
                <a:off x="4870608" y="2281603"/>
                <a:ext cx="1703994" cy="436512"/>
              </a:xfrm>
              <a:prstGeom prst="roundRect">
                <a:avLst>
                  <a:gd name="adj" fmla="val 50000"/>
                </a:avLst>
              </a:prstGeom>
              <a:solidFill>
                <a:srgbClr val="0070C0"/>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6" name="AutoShape 6">
                <a:extLst>
                  <a:ext uri="{FF2B5EF4-FFF2-40B4-BE49-F238E27FC236}">
                    <a16:creationId xmlns:a16="http://schemas.microsoft.com/office/drawing/2014/main" xmlns="" id="{320369DC-2D78-550D-9658-D326A7377D52}"/>
                  </a:ext>
                </a:extLst>
              </p:cNvPr>
              <p:cNvSpPr>
                <a:spLocks noChangeArrowheads="1"/>
              </p:cNvSpPr>
              <p:nvPr/>
            </p:nvSpPr>
            <p:spPr bwMode="auto">
              <a:xfrm flipH="1">
                <a:off x="6357304" y="2423952"/>
                <a:ext cx="66766" cy="132082"/>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7" name="AutoShape 7">
                <a:extLst>
                  <a:ext uri="{FF2B5EF4-FFF2-40B4-BE49-F238E27FC236}">
                    <a16:creationId xmlns:a16="http://schemas.microsoft.com/office/drawing/2014/main" xmlns="" id="{A4F5F1E4-53A8-F725-99CF-58F6D9273338}"/>
                  </a:ext>
                </a:extLst>
              </p:cNvPr>
              <p:cNvSpPr>
                <a:spLocks noChangeArrowheads="1"/>
              </p:cNvSpPr>
              <p:nvPr/>
            </p:nvSpPr>
            <p:spPr bwMode="auto">
              <a:xfrm flipH="1">
                <a:off x="5019769" y="2422793"/>
                <a:ext cx="81715" cy="154131"/>
              </a:xfrm>
              <a:prstGeom prst="octagon">
                <a:avLst>
                  <a:gd name="adj" fmla="val 29287"/>
                </a:avLst>
              </a:prstGeom>
              <a:solidFill>
                <a:sysClr val="window" lastClr="FFFFFF"/>
              </a:solidFill>
              <a:ln>
                <a:solidFill>
                  <a:srgbClr val="7030A0"/>
                </a:solid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Arial" pitchFamily="34" charset="0"/>
                  <a:ea typeface="+mn-ea"/>
                  <a:cs typeface="Arial" pitchFamily="34" charset="0"/>
                </a:endParaRPr>
              </a:p>
            </p:txBody>
          </p:sp>
          <p:sp>
            <p:nvSpPr>
              <p:cNvPr id="68" name="Text Box 13">
                <a:extLst>
                  <a:ext uri="{FF2B5EF4-FFF2-40B4-BE49-F238E27FC236}">
                    <a16:creationId xmlns:a16="http://schemas.microsoft.com/office/drawing/2014/main" xmlns="" id="{2AA829CC-6C30-0C37-D428-A5D3FB27694A}"/>
                  </a:ext>
                </a:extLst>
              </p:cNvPr>
              <p:cNvSpPr txBox="1">
                <a:spLocks noChangeArrowheads="1"/>
              </p:cNvSpPr>
              <p:nvPr/>
            </p:nvSpPr>
            <p:spPr bwMode="gray">
              <a:xfrm>
                <a:off x="5077770" y="2356201"/>
                <a:ext cx="1279535" cy="323490"/>
              </a:xfrm>
              <a:prstGeom prst="rect">
                <a:avLst/>
              </a:prstGeom>
              <a:noFill/>
              <a:ln>
                <a:noFill/>
              </a:ln>
              <a:effectLst/>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800" b="0" i="0" u="none" strike="noStrike" kern="1200" cap="none" spc="-150" normalizeH="0" baseline="0" noProof="0" dirty="0">
                    <a:ln>
                      <a:noFill/>
                    </a:ln>
                    <a:solidFill>
                      <a:prstClr val="white"/>
                    </a:solidFill>
                    <a:effectLst/>
                    <a:uLnTx/>
                    <a:uFillTx/>
                    <a:latin typeface="#9Slide03 SFU Futura_03" panose="00000400000000000000" pitchFamily="2" charset="0"/>
                    <a:ea typeface="+mn-ea"/>
                    <a:cs typeface="+mn-cs"/>
                  </a:rPr>
                  <a:t>MỤC </a:t>
                </a:r>
                <a:r>
                  <a:rPr kumimoji="0" lang="en-US" sz="1800" b="0" i="0" u="none" strike="noStrike" kern="1200" cap="none" spc="-150" normalizeH="0" baseline="0" noProof="0">
                    <a:ln>
                      <a:noFill/>
                    </a:ln>
                    <a:solidFill>
                      <a:prstClr val="white"/>
                    </a:solidFill>
                    <a:effectLst/>
                    <a:uLnTx/>
                    <a:uFillTx/>
                    <a:latin typeface="#9Slide03 SFU Futura_03" panose="00000400000000000000" pitchFamily="2" charset="0"/>
                    <a:ea typeface="+mn-ea"/>
                    <a:cs typeface="+mn-cs"/>
                  </a:rPr>
                  <a:t>TIÊU 4</a:t>
                </a:r>
                <a:endParaRPr kumimoji="0" lang="en-US" sz="1800" b="1" i="0" u="none" strike="noStrike" kern="1200" cap="none" spc="-150" normalizeH="0" baseline="0" noProof="0" dirty="0">
                  <a:ln>
                    <a:noFill/>
                  </a:ln>
                  <a:solidFill>
                    <a:prstClr val="white"/>
                  </a:solidFill>
                  <a:effectLst/>
                  <a:uLnTx/>
                  <a:uFillTx/>
                  <a:latin typeface="#9Slide03 Bebas Neue Bold" panose="020B0606020202050201" pitchFamily="34" charset="0"/>
                  <a:ea typeface="+mn-ea"/>
                  <a:cs typeface="Arial" pitchFamily="34" charset="0"/>
                </a:endParaRPr>
              </a:p>
            </p:txBody>
          </p:sp>
        </p:grpSp>
        <p:sp>
          <p:nvSpPr>
            <p:cNvPr id="63" name="Rectangle 62">
              <a:extLst>
                <a:ext uri="{FF2B5EF4-FFF2-40B4-BE49-F238E27FC236}">
                  <a16:creationId xmlns:a16="http://schemas.microsoft.com/office/drawing/2014/main" xmlns="" id="{DF980014-F564-27B5-85A4-4D3475030B1D}"/>
                </a:ext>
              </a:extLst>
            </p:cNvPr>
            <p:cNvSpPr/>
            <p:nvPr/>
          </p:nvSpPr>
          <p:spPr>
            <a:xfrm>
              <a:off x="1359638" y="1909310"/>
              <a:ext cx="2880203" cy="3398645"/>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 Chăm chỉ, tự giác hoàn thành nhiệm vụ học tập.</a:t>
              </a:r>
            </a:p>
            <a:p>
              <a:pPr marL="0" marR="0" lvl="0" indent="0" algn="just" defTabSz="914400" eaLnBrk="1" fontAlgn="auto" latinLnBrk="0" hangingPunct="1">
                <a:lnSpc>
                  <a:spcPct val="100000"/>
                </a:lnSpc>
                <a:spcBef>
                  <a:spcPts val="0"/>
                </a:spcBef>
                <a:spcAft>
                  <a:spcPts val="0"/>
                </a:spcAft>
                <a:buClrTx/>
                <a:buSzTx/>
                <a:buFontTx/>
                <a:buNone/>
                <a:tabLst/>
                <a:defRPr/>
              </a:pPr>
              <a:r>
                <a:rPr lang="vi-VN" sz="1800" kern="1200">
                  <a:solidFill>
                    <a:srgbClr val="002060"/>
                  </a:solidFill>
                  <a:latin typeface="#9Slide03 SFU Futura_03" panose="00000400000000000000" pitchFamily="2" charset="0"/>
                  <a:ea typeface="+mn-ea"/>
                  <a:cs typeface="+mn-cs"/>
                </a:rPr>
                <a:t>- </a:t>
              </a:r>
              <a:r>
                <a:rPr kumimoji="0" lang="vi-VN" sz="18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Nhận thức được vai trò của bản thân trong việc xây dựng nguồn nhân lực cho đất nước.</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1000"/>
                                        <p:tgtEl>
                                          <p:spTgt spid="44"/>
                                        </p:tgtEl>
                                      </p:cBhvr>
                                    </p:animEffect>
                                    <p:anim calcmode="lin" valueType="num">
                                      <p:cBhvr>
                                        <p:cTn id="15" dur="1000" fill="hold"/>
                                        <p:tgtEl>
                                          <p:spTgt spid="44"/>
                                        </p:tgtEl>
                                        <p:attrNameLst>
                                          <p:attrName>ppt_x</p:attrName>
                                        </p:attrNameLst>
                                      </p:cBhvr>
                                      <p:tavLst>
                                        <p:tav tm="0">
                                          <p:val>
                                            <p:strVal val="#ppt_x"/>
                                          </p:val>
                                        </p:tav>
                                        <p:tav tm="100000">
                                          <p:val>
                                            <p:strVal val="#ppt_x"/>
                                          </p:val>
                                        </p:tav>
                                      </p:tavLst>
                                    </p:anim>
                                    <p:anim calcmode="lin" valueType="num">
                                      <p:cBhvr>
                                        <p:cTn id="1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9" name="Google Shape;679;p45"/>
          <p:cNvPicPr preferRelativeResize="0"/>
          <p:nvPr/>
        </p:nvPicPr>
        <p:blipFill rotWithShape="1">
          <a:blip r:embed="rId3">
            <a:alphaModFix/>
          </a:blip>
          <a:srcRect l="13540" r="13540"/>
          <a:stretch/>
        </p:blipFill>
        <p:spPr>
          <a:xfrm>
            <a:off x="6489798" y="2949373"/>
            <a:ext cx="2141727" cy="1957625"/>
          </a:xfrm>
          <a:prstGeom prst="rect">
            <a:avLst/>
          </a:prstGeom>
          <a:noFill/>
          <a:ln>
            <a:noFill/>
          </a:ln>
        </p:spPr>
      </p:pic>
      <p:sp>
        <p:nvSpPr>
          <p:cNvPr id="5" name="Title 1">
            <a:extLst>
              <a:ext uri="{FF2B5EF4-FFF2-40B4-BE49-F238E27FC236}">
                <a16:creationId xmlns:a16="http://schemas.microsoft.com/office/drawing/2014/main" xmlns="" id="{D8EE947A-801C-AB34-7C56-CD2E49EC3B3E}"/>
              </a:ext>
            </a:extLst>
          </p:cNvPr>
          <p:cNvSpPr txBox="1">
            <a:spLocks/>
          </p:cNvSpPr>
          <p:nvPr/>
        </p:nvSpPr>
        <p:spPr>
          <a:xfrm>
            <a:off x="1908556" y="423470"/>
            <a:ext cx="5626031" cy="523901"/>
          </a:xfrm>
          <a:prstGeom prst="rect">
            <a:avLst/>
          </a:prstGeom>
          <a:noFill/>
          <a:ln w="25400" cap="flat" cmpd="sng" algn="ctr">
            <a:noFill/>
            <a:prstDash val="solid"/>
          </a:ln>
          <a:effectLst/>
        </p:spPr>
        <p:txBody>
          <a:bodyPr rtlCol="0" anchor="ctr"/>
          <a:lstStyle>
            <a:defPPr>
              <a:defRPr lang="en-US"/>
            </a:defPPr>
            <a:lvl1pPr marR="0" lvl="0" indent="0" algn="ctr" fontAlgn="auto">
              <a:lnSpc>
                <a:spcPct val="100000"/>
              </a:lnSpc>
              <a:spcBef>
                <a:spcPts val="0"/>
              </a:spcBef>
              <a:spcAft>
                <a:spcPts val="0"/>
              </a:spcAft>
              <a:buClr>
                <a:srgbClr val="000000"/>
              </a:buClr>
              <a:buSzTx/>
              <a:buFont typeface="Arial"/>
              <a:buNone/>
              <a:tabLst/>
              <a:defRPr kumimoji="0" sz="4000" b="1" i="0" u="none" strike="noStrike" kern="0" cap="none" spc="0" normalizeH="0" baseline="0">
                <a:ln>
                  <a:noFill/>
                </a:ln>
                <a:solidFill>
                  <a:srgbClr val="FFFF00"/>
                </a:solidFill>
                <a:effectLst/>
                <a:uLnTx/>
                <a:uFillTx/>
                <a:latin typeface="#9Slide05 Good Vibes Pro" panose="02000507080000020002" pitchFamily="2" charset="0"/>
                <a:cs typeface="Poppins"/>
              </a:defRPr>
            </a:lvl1pPr>
          </a:lstStyle>
          <a:p>
            <a:pPr marL="0" marR="0" lvl="0" indent="0" algn="ctr" defTabSz="457200" eaLnBrk="1" fontAlgn="auto" latinLnBrk="0" hangingPunct="1">
              <a:lnSpc>
                <a:spcPct val="100000"/>
              </a:lnSpc>
              <a:spcBef>
                <a:spcPts val="0"/>
              </a:spcBef>
              <a:spcAft>
                <a:spcPts val="0"/>
              </a:spcAft>
              <a:buClr>
                <a:srgbClr val="000000"/>
              </a:buClr>
              <a:buSzTx/>
              <a:buFont typeface="Arial"/>
              <a:buNone/>
              <a:tabLst/>
              <a:defRPr/>
            </a:pPr>
            <a:r>
              <a:rPr lang="vi-VN" sz="4400" dirty="0">
                <a:solidFill>
                  <a:srgbClr val="03954A"/>
                </a:solidFill>
                <a:latin typeface="#9Slide03 Montserrat Black" panose="00000A00000000000000" pitchFamily="2" charset="0"/>
                <a:ea typeface="+mn-ea"/>
                <a:sym typeface="Sora"/>
              </a:rPr>
              <a:t>Nội dung </a:t>
            </a:r>
            <a:r>
              <a:rPr lang="vi-VN" sz="4400">
                <a:solidFill>
                  <a:srgbClr val="03954A"/>
                </a:solidFill>
                <a:latin typeface="#9Slide03 Montserrat Black" panose="00000A00000000000000" pitchFamily="2" charset="0"/>
                <a:ea typeface="+mn-ea"/>
                <a:sym typeface="Sora"/>
              </a:rPr>
              <a:t>bài học</a:t>
            </a:r>
            <a:endParaRPr lang="en-AU" sz="4400" dirty="0">
              <a:solidFill>
                <a:srgbClr val="03954A"/>
              </a:solidFill>
              <a:latin typeface="#9Slide03 Montserrat Black" panose="00000A00000000000000" pitchFamily="2" charset="0"/>
              <a:ea typeface="+mn-ea"/>
              <a:sym typeface="Sora"/>
            </a:endParaRPr>
          </a:p>
        </p:txBody>
      </p:sp>
      <p:pic>
        <p:nvPicPr>
          <p:cNvPr id="6" name="Picture 5">
            <a:extLst>
              <a:ext uri="{FF2B5EF4-FFF2-40B4-BE49-F238E27FC236}">
                <a16:creationId xmlns:a16="http://schemas.microsoft.com/office/drawing/2014/main" xmlns="" id="{05AA8087-E949-729D-5786-7720F285D2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098" b="62439" l="36992" r="61789"/>
                    </a14:imgEffect>
                  </a14:imgLayer>
                </a14:imgProps>
              </a:ext>
            </a:extLst>
          </a:blip>
          <a:srcRect l="34167" t="32926" r="37202" b="33884"/>
          <a:stretch/>
        </p:blipFill>
        <p:spPr>
          <a:xfrm>
            <a:off x="1738423" y="423470"/>
            <a:ext cx="523623" cy="486047"/>
          </a:xfrm>
          <a:prstGeom prst="rect">
            <a:avLst/>
          </a:prstGeom>
        </p:spPr>
      </p:pic>
      <p:sp>
        <p:nvSpPr>
          <p:cNvPr id="7" name="Arrow: Chevron 6">
            <a:extLst>
              <a:ext uri="{FF2B5EF4-FFF2-40B4-BE49-F238E27FC236}">
                <a16:creationId xmlns:a16="http://schemas.microsoft.com/office/drawing/2014/main" xmlns="" id="{E5D2B604-90D8-C524-EFF4-4A6EE81DDA48}"/>
              </a:ext>
            </a:extLst>
          </p:cNvPr>
          <p:cNvSpPr/>
          <p:nvPr/>
        </p:nvSpPr>
        <p:spPr>
          <a:xfrm>
            <a:off x="320286" y="1245999"/>
            <a:ext cx="3110720" cy="1784136"/>
          </a:xfrm>
          <a:prstGeom prst="chevron">
            <a:avLst>
              <a:gd name="adj" fmla="val 26399"/>
            </a:avLst>
          </a:prstGeom>
          <a:solidFill>
            <a:srgbClr val="00B0F0"/>
          </a:solidFill>
          <a:ln w="12700" cap="flat" cmpd="sng" algn="ctr">
            <a:solidFill>
              <a:srgbClr val="2AC2A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xmlns="" id="{AFCAA850-FC34-9E6F-1439-FF1096FD4C35}"/>
              </a:ext>
            </a:extLst>
          </p:cNvPr>
          <p:cNvSpPr/>
          <p:nvPr/>
        </p:nvSpPr>
        <p:spPr>
          <a:xfrm>
            <a:off x="3212986" y="1267077"/>
            <a:ext cx="2647054" cy="1763058"/>
          </a:xfrm>
          <a:prstGeom prst="chevron">
            <a:avLst>
              <a:gd name="adj" fmla="val 26399"/>
            </a:avLst>
          </a:prstGeom>
          <a:solidFill>
            <a:srgbClr val="FFC000"/>
          </a:solidFill>
          <a:ln w="12700" cap="flat" cmpd="sng" algn="ctr">
            <a:solidFill>
              <a:srgbClr val="FF75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00FBFCE1-30B3-E8BA-243F-52DB4908CDEF}"/>
              </a:ext>
            </a:extLst>
          </p:cNvPr>
          <p:cNvSpPr txBox="1"/>
          <p:nvPr/>
        </p:nvSpPr>
        <p:spPr>
          <a:xfrm>
            <a:off x="4022150" y="1243831"/>
            <a:ext cx="894071" cy="646331"/>
          </a:xfrm>
          <a:prstGeom prst="rect">
            <a:avLst/>
          </a:prstGeom>
          <a:noFill/>
        </p:spPr>
        <p:txBody>
          <a:bodyPr wrap="square" rtlCol="0">
            <a:spAutoFit/>
          </a:bodyPr>
          <a:lstStyle/>
          <a:p>
            <a:pPr algn="ctr" defTabSz="685800">
              <a:buClrTx/>
              <a:buFontTx/>
              <a:buNone/>
              <a:defRPr/>
            </a:pPr>
            <a:r>
              <a:rPr lang="en-US" sz="3600" b="1" kern="1200">
                <a:solidFill>
                  <a:schemeClr val="tx2">
                    <a:lumMod val="50000"/>
                  </a:schemeClr>
                </a:solidFill>
                <a:latin typeface="Open Sans" panose="020B0606030504020204" pitchFamily="34" charset="0"/>
                <a:ea typeface="+mn-ea"/>
              </a:rPr>
              <a:t>02</a:t>
            </a:r>
            <a:endParaRPr lang="en-GB" sz="3600" b="1" kern="1200" dirty="0">
              <a:solidFill>
                <a:schemeClr val="tx2">
                  <a:lumMod val="50000"/>
                </a:schemeClr>
              </a:solidFill>
              <a:latin typeface="Noto Sans" panose="020B0502040504020204" pitchFamily="34"/>
              <a:ea typeface="Noto Sans" panose="020B0502040504020204" pitchFamily="34"/>
              <a:cs typeface="Noto Sans" panose="020B0502040504020204" pitchFamily="34"/>
            </a:endParaRPr>
          </a:p>
        </p:txBody>
      </p:sp>
      <p:pic>
        <p:nvPicPr>
          <p:cNvPr id="10" name="Picture 9">
            <a:extLst>
              <a:ext uri="{FF2B5EF4-FFF2-40B4-BE49-F238E27FC236}">
                <a16:creationId xmlns:a16="http://schemas.microsoft.com/office/drawing/2014/main" xmlns="" id="{A8655017-4168-A3A5-4811-0EA505A9A456}"/>
              </a:ext>
            </a:extLst>
          </p:cNvPr>
          <p:cNvPicPr>
            <a:picLocks noChangeAspect="1"/>
          </p:cNvPicPr>
          <p:nvPr/>
        </p:nvPicPr>
        <p:blipFill>
          <a:blip r:embed="rId6"/>
          <a:stretch>
            <a:fillRect/>
          </a:stretch>
        </p:blipFill>
        <p:spPr>
          <a:xfrm>
            <a:off x="393425" y="3669376"/>
            <a:ext cx="1312222" cy="1303674"/>
          </a:xfrm>
          <a:prstGeom prst="rect">
            <a:avLst/>
          </a:prstGeom>
        </p:spPr>
      </p:pic>
      <p:pic>
        <p:nvPicPr>
          <p:cNvPr id="11" name="Picture 10">
            <a:extLst>
              <a:ext uri="{FF2B5EF4-FFF2-40B4-BE49-F238E27FC236}">
                <a16:creationId xmlns:a16="http://schemas.microsoft.com/office/drawing/2014/main" xmlns="" id="{76268E97-3676-8C03-9DB8-1C502BA9EEE5}"/>
              </a:ext>
            </a:extLst>
          </p:cNvPr>
          <p:cNvPicPr>
            <a:picLocks noChangeAspect="1"/>
          </p:cNvPicPr>
          <p:nvPr/>
        </p:nvPicPr>
        <p:blipFill>
          <a:blip r:embed="rId7"/>
          <a:stretch>
            <a:fillRect/>
          </a:stretch>
        </p:blipFill>
        <p:spPr>
          <a:xfrm>
            <a:off x="2179313" y="3433441"/>
            <a:ext cx="1033673" cy="9701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xmlns="" id="{8749A112-75AB-3FB3-569D-F79161D77D24}"/>
              </a:ext>
            </a:extLst>
          </p:cNvPr>
          <p:cNvSpPr txBox="1"/>
          <p:nvPr/>
        </p:nvSpPr>
        <p:spPr>
          <a:xfrm>
            <a:off x="1609415" y="1225003"/>
            <a:ext cx="894071"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Open Sans" panose="020B0606030504020204" pitchFamily="34" charset="0"/>
                <a:ea typeface="+mn-ea"/>
                <a:cs typeface="+mn-cs"/>
              </a:rPr>
              <a:t>01</a:t>
            </a:r>
            <a:endParaRPr kumimoji="0" lang="en-GB" sz="3600" b="1" i="0" u="none" strike="noStrike" kern="1200" cap="none" spc="0" normalizeH="0" baseline="0" noProof="0" dirty="0">
              <a:ln>
                <a:noFill/>
              </a:ln>
              <a:solidFill>
                <a:schemeClr val="bg1"/>
              </a:solidFill>
              <a:effectLst/>
              <a:uLnTx/>
              <a:uFillTx/>
              <a:latin typeface="Noto Sans" panose="020B0502040504020204" pitchFamily="34"/>
              <a:ea typeface="Noto Sans" panose="020B0502040504020204" pitchFamily="34"/>
              <a:cs typeface="Noto Sans" panose="020B0502040504020204" pitchFamily="34"/>
            </a:endParaRPr>
          </a:p>
        </p:txBody>
      </p:sp>
      <p:sp>
        <p:nvSpPr>
          <p:cNvPr id="21" name="Text Placeholder 2">
            <a:extLst>
              <a:ext uri="{FF2B5EF4-FFF2-40B4-BE49-F238E27FC236}">
                <a16:creationId xmlns:a16="http://schemas.microsoft.com/office/drawing/2014/main" xmlns="" id="{575FB38A-8512-3FB7-328A-9FAE30240497}"/>
              </a:ext>
            </a:extLst>
          </p:cNvPr>
          <p:cNvSpPr txBox="1">
            <a:spLocks/>
          </p:cNvSpPr>
          <p:nvPr/>
        </p:nvSpPr>
        <p:spPr>
          <a:xfrm>
            <a:off x="506867" y="1752882"/>
            <a:ext cx="2737557" cy="5499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1pPr>
            <a:lvl2pPr marL="914400" marR="0" lvl="1" indent="-317500" algn="l" rtl="0">
              <a:lnSpc>
                <a:spcPct val="100000"/>
              </a:lnSpc>
              <a:spcBef>
                <a:spcPts val="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2pPr>
            <a:lvl3pPr marL="1371600" marR="0" lvl="2" indent="-317500" algn="l" rtl="0">
              <a:lnSpc>
                <a:spcPct val="100000"/>
              </a:lnSpc>
              <a:spcBef>
                <a:spcPts val="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3pPr>
            <a:lvl4pPr marL="1828800" marR="0" lvl="3"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4pPr>
            <a:lvl5pPr marL="2286000" marR="0" lvl="4"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5pPr>
            <a:lvl6pPr marL="2743200" marR="0" lvl="5"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6pPr>
            <a:lvl7pPr marL="3200400" marR="0" lvl="6"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7pPr>
            <a:lvl8pPr marL="3657600" marR="0" lvl="7"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8pPr>
            <a:lvl9pPr marL="4114800" marR="0" lvl="8"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9pPr>
          </a:lstStyle>
          <a:p>
            <a:pPr marL="0" marR="0" lvl="0" indent="0" algn="ctr" defTabSz="457200" rtl="0" eaLnBrk="1" fontAlgn="auto" latinLnBrk="0" hangingPunct="1">
              <a:lnSpc>
                <a:spcPct val="100000"/>
              </a:lnSpc>
              <a:spcBef>
                <a:spcPts val="0"/>
              </a:spcBef>
              <a:spcAft>
                <a:spcPts val="0"/>
              </a:spcAft>
              <a:buClr>
                <a:srgbClr val="262626"/>
              </a:buClr>
              <a:buSzPts val="3600"/>
              <a:buFont typeface="Poppins Light"/>
              <a:buNone/>
              <a:tabLst/>
              <a:defRPr/>
            </a:pPr>
            <a:r>
              <a:rPr lang="vi-VN" sz="3200" b="1" kern="1200">
                <a:solidFill>
                  <a:schemeClr val="bg1"/>
                </a:solidFill>
                <a:latin typeface="#9Slide05 GeosansLight" panose="02000603020000020003" pitchFamily="2" charset="0"/>
                <a:ea typeface="+mj-ea"/>
                <a:sym typeface="Poppins"/>
              </a:rPr>
              <a:t>Khái niệm </a:t>
            </a:r>
          </a:p>
          <a:p>
            <a:pPr marL="0" marR="0" lvl="0" indent="0" algn="ctr" defTabSz="457200" rtl="0" eaLnBrk="1" fontAlgn="auto" latinLnBrk="0" hangingPunct="1">
              <a:lnSpc>
                <a:spcPct val="100000"/>
              </a:lnSpc>
              <a:spcBef>
                <a:spcPts val="0"/>
              </a:spcBef>
              <a:spcAft>
                <a:spcPts val="0"/>
              </a:spcAft>
              <a:buClr>
                <a:srgbClr val="262626"/>
              </a:buClr>
              <a:buSzPts val="3600"/>
              <a:buFont typeface="Poppins Light"/>
              <a:buNone/>
              <a:tabLst/>
              <a:defRPr/>
            </a:pPr>
            <a:r>
              <a:rPr lang="vi-VN" sz="3200" b="1" kern="1200">
                <a:solidFill>
                  <a:schemeClr val="bg1"/>
                </a:solidFill>
                <a:latin typeface="#9Slide05 GeosansLight" panose="02000603020000020003" pitchFamily="2" charset="0"/>
                <a:ea typeface="+mj-ea"/>
                <a:sym typeface="Poppins"/>
              </a:rPr>
              <a:t> nguồn lực</a:t>
            </a:r>
            <a:endParaRPr kumimoji="0" lang="en-US" sz="3200" b="1" i="0" u="none" strike="noStrike" kern="1200" cap="none" spc="0" normalizeH="0" baseline="0" noProof="0" dirty="0">
              <a:ln>
                <a:noFill/>
              </a:ln>
              <a:solidFill>
                <a:schemeClr val="bg1"/>
              </a:solidFill>
              <a:effectLst/>
              <a:uLnTx/>
              <a:uFillTx/>
              <a:latin typeface="#9Slide05 GeosansLight" panose="02000603020000020003" pitchFamily="2" charset="0"/>
              <a:ea typeface="+mj-ea"/>
              <a:cs typeface="Poppins Light"/>
              <a:sym typeface="Poppins"/>
            </a:endParaRPr>
          </a:p>
        </p:txBody>
      </p:sp>
      <p:sp>
        <p:nvSpPr>
          <p:cNvPr id="22" name="Text Placeholder 2">
            <a:extLst>
              <a:ext uri="{FF2B5EF4-FFF2-40B4-BE49-F238E27FC236}">
                <a16:creationId xmlns:a16="http://schemas.microsoft.com/office/drawing/2014/main" xmlns="" id="{7C3EA58C-19C0-26A9-6890-0A8DD20B90F5}"/>
              </a:ext>
            </a:extLst>
          </p:cNvPr>
          <p:cNvSpPr txBox="1">
            <a:spLocks/>
          </p:cNvSpPr>
          <p:nvPr/>
        </p:nvSpPr>
        <p:spPr>
          <a:xfrm>
            <a:off x="3418012" y="1724740"/>
            <a:ext cx="2102345" cy="5499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1pPr>
            <a:lvl2pPr marL="914400" marR="0" lvl="1" indent="-317500" algn="l" rtl="0">
              <a:lnSpc>
                <a:spcPct val="100000"/>
              </a:lnSpc>
              <a:spcBef>
                <a:spcPts val="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2pPr>
            <a:lvl3pPr marL="1371600" marR="0" lvl="2" indent="-317500" algn="l" rtl="0">
              <a:lnSpc>
                <a:spcPct val="100000"/>
              </a:lnSpc>
              <a:spcBef>
                <a:spcPts val="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3pPr>
            <a:lvl4pPr marL="1828800" marR="0" lvl="3"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4pPr>
            <a:lvl5pPr marL="2286000" marR="0" lvl="4"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5pPr>
            <a:lvl6pPr marL="2743200" marR="0" lvl="5"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6pPr>
            <a:lvl7pPr marL="3200400" marR="0" lvl="6"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7pPr>
            <a:lvl8pPr marL="3657600" marR="0" lvl="7"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8pPr>
            <a:lvl9pPr marL="4114800" marR="0" lvl="8"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9pPr>
          </a:lstStyle>
          <a:p>
            <a:pPr marL="0" marR="0" lvl="0" indent="0" algn="ctr" defTabSz="457200" rtl="0" eaLnBrk="1" fontAlgn="auto" latinLnBrk="0" hangingPunct="1">
              <a:lnSpc>
                <a:spcPct val="100000"/>
              </a:lnSpc>
              <a:spcBef>
                <a:spcPts val="0"/>
              </a:spcBef>
              <a:spcAft>
                <a:spcPts val="0"/>
              </a:spcAft>
              <a:buClr>
                <a:srgbClr val="262626"/>
              </a:buClr>
              <a:buSzPts val="3600"/>
              <a:buFont typeface="Poppins Light"/>
              <a:buNone/>
              <a:tabLst/>
              <a:defRPr/>
            </a:pPr>
            <a:r>
              <a:rPr kumimoji="0" lang="vi-VN" sz="3200" b="1" i="0" u="none" strike="noStrike" kern="1200" cap="none" spc="0" normalizeH="0" baseline="0" noProof="0">
                <a:ln>
                  <a:noFill/>
                </a:ln>
                <a:solidFill>
                  <a:schemeClr val="tx2">
                    <a:lumMod val="50000"/>
                  </a:schemeClr>
                </a:solidFill>
                <a:effectLst/>
                <a:uLnTx/>
                <a:uFillTx/>
                <a:latin typeface="#9Slide05 GeosansLight" panose="02000603020000020003" pitchFamily="2" charset="0"/>
                <a:ea typeface="+mj-ea"/>
                <a:cs typeface="Poppins Light"/>
                <a:sym typeface="Poppins"/>
              </a:rPr>
              <a:t>Phân</a:t>
            </a:r>
            <a:r>
              <a:rPr kumimoji="0" lang="vi-VN" sz="3200" b="1" i="0" u="none" strike="noStrike" kern="1200" cap="none" spc="0" normalizeH="0" noProof="0">
                <a:ln>
                  <a:noFill/>
                </a:ln>
                <a:solidFill>
                  <a:schemeClr val="tx2">
                    <a:lumMod val="50000"/>
                  </a:schemeClr>
                </a:solidFill>
                <a:effectLst/>
                <a:uLnTx/>
                <a:uFillTx/>
                <a:latin typeface="#9Slide05 GeosansLight" panose="02000603020000020003" pitchFamily="2" charset="0"/>
                <a:ea typeface="+mj-ea"/>
                <a:cs typeface="Poppins Light"/>
                <a:sym typeface="Poppins"/>
              </a:rPr>
              <a:t> loại nguồn lực</a:t>
            </a:r>
            <a:endParaRPr kumimoji="0" lang="en-US" sz="3200" b="1" i="0" u="none" strike="noStrike" kern="1200" cap="none" spc="0" normalizeH="0" baseline="0" noProof="0" dirty="0">
              <a:ln>
                <a:noFill/>
              </a:ln>
              <a:solidFill>
                <a:schemeClr val="tx2">
                  <a:lumMod val="50000"/>
                </a:schemeClr>
              </a:solidFill>
              <a:effectLst/>
              <a:uLnTx/>
              <a:uFillTx/>
              <a:latin typeface="#9Slide05 GeosansLight" panose="02000603020000020003" pitchFamily="2" charset="0"/>
              <a:ea typeface="+mj-ea"/>
              <a:cs typeface="Poppins Light"/>
              <a:sym typeface="Poppins"/>
            </a:endParaRPr>
          </a:p>
        </p:txBody>
      </p:sp>
      <p:sp>
        <p:nvSpPr>
          <p:cNvPr id="23" name="Arrow: Chevron 22">
            <a:extLst>
              <a:ext uri="{FF2B5EF4-FFF2-40B4-BE49-F238E27FC236}">
                <a16:creationId xmlns:a16="http://schemas.microsoft.com/office/drawing/2014/main" xmlns="" id="{5F7D0BD2-29EA-98C8-ED30-ACD3B96CC747}"/>
              </a:ext>
            </a:extLst>
          </p:cNvPr>
          <p:cNvSpPr/>
          <p:nvPr/>
        </p:nvSpPr>
        <p:spPr>
          <a:xfrm>
            <a:off x="5712995" y="1215313"/>
            <a:ext cx="2647054" cy="1814821"/>
          </a:xfrm>
          <a:prstGeom prst="chevron">
            <a:avLst>
              <a:gd name="adj" fmla="val 26399"/>
            </a:avLst>
          </a:prstGeom>
          <a:solidFill>
            <a:schemeClr val="accent2">
              <a:lumMod val="75000"/>
            </a:schemeClr>
          </a:solidFill>
          <a:ln w="12700" cap="flat" cmpd="sng" algn="ctr">
            <a:solidFill>
              <a:srgbClr val="FF758C"/>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F399F6E1-AA7F-03BD-1D14-7354572540C3}"/>
              </a:ext>
            </a:extLst>
          </p:cNvPr>
          <p:cNvSpPr txBox="1"/>
          <p:nvPr/>
        </p:nvSpPr>
        <p:spPr>
          <a:xfrm>
            <a:off x="6640516" y="1133360"/>
            <a:ext cx="894071" cy="646331"/>
          </a:xfrm>
          <a:prstGeom prst="rect">
            <a:avLst/>
          </a:prstGeom>
          <a:noFill/>
        </p:spPr>
        <p:txBody>
          <a:bodyPr wrap="square" rtlCol="0">
            <a:spAutoFit/>
          </a:bodyPr>
          <a:lstStyle/>
          <a:p>
            <a:pPr algn="ctr" defTabSz="685800">
              <a:buClrTx/>
              <a:buFontTx/>
              <a:buNone/>
              <a:defRPr/>
            </a:pPr>
            <a:r>
              <a:rPr lang="en-US" sz="3600" b="1" kern="1200">
                <a:solidFill>
                  <a:srgbClr val="FFFFFF"/>
                </a:solidFill>
                <a:latin typeface="Open Sans" panose="020B0606030504020204" pitchFamily="34" charset="0"/>
                <a:ea typeface="+mn-ea"/>
              </a:rPr>
              <a:t>03</a:t>
            </a:r>
            <a:endParaRPr lang="en-GB" sz="3600" b="1" kern="1200" dirty="0">
              <a:solidFill>
                <a:srgbClr val="FFFFFF"/>
              </a:solidFill>
              <a:latin typeface="Noto Sans" panose="020B0502040504020204" pitchFamily="34"/>
              <a:ea typeface="Noto Sans" panose="020B0502040504020204" pitchFamily="34"/>
              <a:cs typeface="Noto Sans" panose="020B0502040504020204" pitchFamily="34"/>
            </a:endParaRPr>
          </a:p>
        </p:txBody>
      </p:sp>
      <p:sp>
        <p:nvSpPr>
          <p:cNvPr id="25" name="Text Placeholder 2">
            <a:extLst>
              <a:ext uri="{FF2B5EF4-FFF2-40B4-BE49-F238E27FC236}">
                <a16:creationId xmlns:a16="http://schemas.microsoft.com/office/drawing/2014/main" xmlns="" id="{3F417C0A-2829-A29B-0F4B-1AB5A866E1F6}"/>
              </a:ext>
            </a:extLst>
          </p:cNvPr>
          <p:cNvSpPr txBox="1">
            <a:spLocks/>
          </p:cNvSpPr>
          <p:nvPr/>
        </p:nvSpPr>
        <p:spPr>
          <a:xfrm>
            <a:off x="6052678" y="1724740"/>
            <a:ext cx="2084035" cy="5499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1pPr>
            <a:lvl2pPr marL="914400" marR="0" lvl="1" indent="-317500" algn="l" rtl="0">
              <a:lnSpc>
                <a:spcPct val="100000"/>
              </a:lnSpc>
              <a:spcBef>
                <a:spcPts val="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2pPr>
            <a:lvl3pPr marL="1371600" marR="0" lvl="2" indent="-317500" algn="l" rtl="0">
              <a:lnSpc>
                <a:spcPct val="100000"/>
              </a:lnSpc>
              <a:spcBef>
                <a:spcPts val="0"/>
              </a:spcBef>
              <a:spcAft>
                <a:spcPts val="0"/>
              </a:spcAft>
              <a:buClr>
                <a:schemeClr val="lt2"/>
              </a:buClr>
              <a:buSzPts val="1400"/>
              <a:buFont typeface="Poppins Light"/>
              <a:buChar char="￮"/>
              <a:defRPr sz="1400" b="0" i="0" u="none" strike="noStrike" cap="none">
                <a:solidFill>
                  <a:schemeClr val="dk1"/>
                </a:solidFill>
                <a:latin typeface="Poppins Light"/>
                <a:ea typeface="Poppins Light"/>
                <a:cs typeface="Poppins Light"/>
                <a:sym typeface="Poppins Light"/>
              </a:defRPr>
            </a:lvl3pPr>
            <a:lvl4pPr marL="1828800" marR="0" lvl="3"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4pPr>
            <a:lvl5pPr marL="2286000" marR="0" lvl="4"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5pPr>
            <a:lvl6pPr marL="2743200" marR="0" lvl="5"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6pPr>
            <a:lvl7pPr marL="3200400" marR="0" lvl="6"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7pPr>
            <a:lvl8pPr marL="3657600" marR="0" lvl="7"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8pPr>
            <a:lvl9pPr marL="4114800" marR="0" lvl="8" indent="-317500" algn="l" rtl="0">
              <a:lnSpc>
                <a:spcPct val="100000"/>
              </a:lnSpc>
              <a:spcBef>
                <a:spcPts val="0"/>
              </a:spcBef>
              <a:spcAft>
                <a:spcPts val="0"/>
              </a:spcAft>
              <a:buClr>
                <a:srgbClr val="CCCCCC"/>
              </a:buClr>
              <a:buSzPts val="1400"/>
              <a:buFont typeface="Poppins Light"/>
              <a:buChar char="■"/>
              <a:defRPr sz="1400" b="0" i="0" u="none" strike="noStrike" cap="none">
                <a:solidFill>
                  <a:schemeClr val="dk1"/>
                </a:solidFill>
                <a:latin typeface="Poppins Light"/>
                <a:ea typeface="Poppins Light"/>
                <a:cs typeface="Poppins Light"/>
                <a:sym typeface="Poppins Light"/>
              </a:defRPr>
            </a:lvl9pPr>
          </a:lstStyle>
          <a:p>
            <a:pPr marL="0" marR="0" lvl="0" indent="0" algn="ctr" defTabSz="457200" rtl="0" eaLnBrk="1" fontAlgn="auto" latinLnBrk="0" hangingPunct="1">
              <a:lnSpc>
                <a:spcPct val="100000"/>
              </a:lnSpc>
              <a:spcBef>
                <a:spcPts val="0"/>
              </a:spcBef>
              <a:spcAft>
                <a:spcPts val="0"/>
              </a:spcAft>
              <a:buClr>
                <a:srgbClr val="262626"/>
              </a:buClr>
              <a:buSzPts val="3600"/>
              <a:buFont typeface="Poppins Light"/>
              <a:buNone/>
              <a:tabLst/>
              <a:defRPr/>
            </a:pPr>
            <a:r>
              <a:rPr kumimoji="0" lang="vi-VN" sz="3200" b="1" i="0" u="none" strike="noStrike" kern="1200" cap="none" spc="0" normalizeH="0" baseline="0" noProof="0">
                <a:ln>
                  <a:noFill/>
                </a:ln>
                <a:solidFill>
                  <a:srgbClr val="FFFFFF"/>
                </a:solidFill>
                <a:effectLst/>
                <a:uLnTx/>
                <a:uFillTx/>
                <a:latin typeface="#9Slide05 GeosansLight" panose="02000603020000020003" pitchFamily="2" charset="0"/>
                <a:ea typeface="+mj-ea"/>
                <a:cs typeface="Poppins Light"/>
                <a:sym typeface="Poppins"/>
              </a:rPr>
              <a:t>Vai trò</a:t>
            </a:r>
            <a:r>
              <a:rPr kumimoji="0" lang="vi-VN" sz="3200" b="1" i="0" u="none" strike="noStrike" kern="1200" cap="none" spc="0" normalizeH="0" noProof="0">
                <a:ln>
                  <a:noFill/>
                </a:ln>
                <a:solidFill>
                  <a:srgbClr val="FFFFFF"/>
                </a:solidFill>
                <a:effectLst/>
                <a:uLnTx/>
                <a:uFillTx/>
                <a:latin typeface="#9Slide05 GeosansLight" panose="02000603020000020003" pitchFamily="2" charset="0"/>
                <a:ea typeface="+mj-ea"/>
                <a:cs typeface="Poppins Light"/>
                <a:sym typeface="Poppins"/>
              </a:rPr>
              <a:t> nguồn lực</a:t>
            </a:r>
            <a:endParaRPr kumimoji="0" lang="en-US" sz="3200" b="1" i="0" u="none" strike="noStrike" kern="1200" cap="none" spc="0" normalizeH="0" baseline="0" noProof="0" dirty="0">
              <a:ln>
                <a:noFill/>
              </a:ln>
              <a:solidFill>
                <a:srgbClr val="FFFFFF"/>
              </a:solidFill>
              <a:effectLst/>
              <a:uLnTx/>
              <a:uFillTx/>
              <a:latin typeface="#9Slide05 GeosansLight" panose="02000603020000020003" pitchFamily="2" charset="0"/>
              <a:ea typeface="+mj-ea"/>
              <a:cs typeface="Poppins Light"/>
              <a:sym typeface="Poppins"/>
            </a:endParaRPr>
          </a:p>
        </p:txBody>
      </p:sp>
      <p:pic>
        <p:nvPicPr>
          <p:cNvPr id="17" name="Picture 16">
            <a:extLst>
              <a:ext uri="{FF2B5EF4-FFF2-40B4-BE49-F238E27FC236}">
                <a16:creationId xmlns:a16="http://schemas.microsoft.com/office/drawing/2014/main" xmlns="" id="{C7FCEF37-4FCA-0B86-1226-CDED062A0DA6}"/>
              </a:ext>
            </a:extLst>
          </p:cNvPr>
          <p:cNvPicPr>
            <a:picLocks noChangeAspect="1"/>
          </p:cNvPicPr>
          <p:nvPr/>
        </p:nvPicPr>
        <p:blipFill>
          <a:blip r:embed="rId8"/>
          <a:stretch>
            <a:fillRect/>
          </a:stretch>
        </p:blipFill>
        <p:spPr>
          <a:xfrm>
            <a:off x="4009053" y="3464333"/>
            <a:ext cx="1653034" cy="12654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20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11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amond(in)">
                                      <p:cBhvr>
                                        <p:cTn id="21" dur="2000"/>
                                        <p:tgtEl>
                                          <p:spTgt spid="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amond(in)">
                                      <p:cBhvr>
                                        <p:cTn id="24" dur="2000"/>
                                        <p:tgtEl>
                                          <p:spTgt spid="8"/>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amond(in)">
                                      <p:cBhvr>
                                        <p:cTn id="30" dur="2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amond(in)">
                                      <p:cBhvr>
                                        <p:cTn id="35" dur="2000"/>
                                        <p:tgtEl>
                                          <p:spTgt spid="23"/>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amond(in)">
                                      <p:cBhvr>
                                        <p:cTn id="38" dur="2000"/>
                                        <p:tgtEl>
                                          <p:spTgt spid="24"/>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diamond(in)">
                                      <p:cBhvr>
                                        <p:cTn id="41" dur="20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20" grpId="0"/>
      <p:bldP spid="21" grpId="0"/>
      <p:bldP spid="22" grpId="0"/>
      <p:bldP spid="23" grpId="0" animBg="1"/>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42"/>
          <p:cNvSpPr/>
          <p:nvPr/>
        </p:nvSpPr>
        <p:spPr>
          <a:xfrm>
            <a:off x="5976949" y="1209876"/>
            <a:ext cx="927300" cy="927300"/>
          </a:xfrm>
          <a:prstGeom prst="ellipse">
            <a:avLst/>
          </a:prstGeom>
          <a:gradFill>
            <a:gsLst>
              <a:gs pos="0">
                <a:schemeClr val="lt2"/>
              </a:gs>
              <a:gs pos="100000">
                <a:srgbClr val="34B46E"/>
              </a:gs>
            </a:gsLst>
            <a:lin ang="0" scaled="0"/>
          </a:gradFill>
          <a:ln>
            <a:noFill/>
          </a:ln>
          <a:effectLst>
            <a:outerShdw blurRad="242888" dist="200025" dir="6540000" algn="bl" rotWithShape="0">
              <a:schemeClr val="lt2">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2"/>
          <p:cNvSpPr/>
          <p:nvPr/>
        </p:nvSpPr>
        <p:spPr>
          <a:xfrm>
            <a:off x="4618775" y="2381425"/>
            <a:ext cx="3820200" cy="1463462"/>
          </a:xfrm>
          <a:prstGeom prst="roundRect">
            <a:avLst>
              <a:gd name="adj" fmla="val 50000"/>
            </a:avLst>
          </a:prstGeom>
          <a:solidFill>
            <a:schemeClr val="accent2"/>
          </a:solidFill>
          <a:ln>
            <a:noFill/>
          </a:ln>
          <a:effectLst>
            <a:outerShdw blurRad="242888" dist="200025" dir="4860000" algn="bl" rotWithShape="0">
              <a:schemeClr val="accent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646" name="Google Shape;646;p42"/>
          <p:cNvSpPr txBox="1">
            <a:spLocks noGrp="1"/>
          </p:cNvSpPr>
          <p:nvPr>
            <p:ph type="title" idx="2"/>
          </p:nvPr>
        </p:nvSpPr>
        <p:spPr>
          <a:xfrm>
            <a:off x="5819431" y="1454125"/>
            <a:ext cx="1007700" cy="59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kern="1200">
                <a:solidFill>
                  <a:schemeClr val="bg1"/>
                </a:solidFill>
                <a:latin typeface="#9Slide05 Gullever Font" panose="02000507000000020004" pitchFamily="2" charset="0"/>
                <a:ea typeface="+mj-ea"/>
                <a:cs typeface="+mj-cs"/>
                <a:sym typeface="Karla"/>
              </a:rPr>
              <a:t>01</a:t>
            </a:r>
            <a:endParaRPr sz="4000" kern="1200">
              <a:solidFill>
                <a:schemeClr val="bg1"/>
              </a:solidFill>
              <a:latin typeface="#9Slide05 Gullever Font" panose="02000507000000020004" pitchFamily="2" charset="0"/>
              <a:ea typeface="+mj-ea"/>
              <a:cs typeface="+mj-cs"/>
              <a:sym typeface="Karla"/>
            </a:endParaRPr>
          </a:p>
        </p:txBody>
      </p:sp>
      <p:sp>
        <p:nvSpPr>
          <p:cNvPr id="647" name="Google Shape;647;p42"/>
          <p:cNvSpPr txBox="1">
            <a:spLocks noGrp="1"/>
          </p:cNvSpPr>
          <p:nvPr>
            <p:ph type="subTitle" idx="1"/>
          </p:nvPr>
        </p:nvSpPr>
        <p:spPr>
          <a:xfrm>
            <a:off x="5328388" y="2625673"/>
            <a:ext cx="2735959" cy="97496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4000" b="1" kern="1200">
                <a:solidFill>
                  <a:schemeClr val="bg1"/>
                </a:solidFill>
                <a:latin typeface="#9Slide05 Gullever Font" panose="02000507000000020004" pitchFamily="2" charset="0"/>
                <a:ea typeface="+mj-ea"/>
                <a:cs typeface="+mj-cs"/>
                <a:sym typeface="Sora"/>
              </a:rPr>
              <a:t>Khái niệm nguồn lực</a:t>
            </a:r>
          </a:p>
        </p:txBody>
      </p:sp>
      <p:pic>
        <p:nvPicPr>
          <p:cNvPr id="649" name="Google Shape;649;p42"/>
          <p:cNvPicPr preferRelativeResize="0"/>
          <p:nvPr/>
        </p:nvPicPr>
        <p:blipFill rotWithShape="1">
          <a:blip r:embed="rId3">
            <a:alphaModFix/>
          </a:blip>
          <a:srcRect r="12739"/>
          <a:stretch/>
        </p:blipFill>
        <p:spPr>
          <a:xfrm>
            <a:off x="491225" y="1031150"/>
            <a:ext cx="4034002" cy="3081201"/>
          </a:xfrm>
          <a:prstGeom prst="rect">
            <a:avLst/>
          </a:prstGeom>
          <a:noFill/>
          <a:ln>
            <a:noFill/>
          </a:ln>
        </p:spPr>
      </p:pic>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F356202-72E0-048B-C960-74D06830EB59}"/>
              </a:ext>
            </a:extLst>
          </p:cNvPr>
          <p:cNvSpPr>
            <a:spLocks noGrp="1"/>
          </p:cNvSpPr>
          <p:nvPr>
            <p:ph type="title"/>
          </p:nvPr>
        </p:nvSpPr>
        <p:spPr>
          <a:xfrm>
            <a:off x="984937" y="493305"/>
            <a:ext cx="7740669" cy="572700"/>
          </a:xfrm>
        </p:spPr>
        <p:txBody>
          <a:bodyPr/>
          <a:lstStyle/>
          <a:p>
            <a:pPr marL="0" marR="0" lvl="0" indent="0" defTabSz="914400" rtl="0" eaLnBrk="1" fontAlgn="auto" latinLnBrk="0" hangingPunct="1">
              <a:lnSpc>
                <a:spcPct val="100000"/>
              </a:lnSpc>
              <a:spcBef>
                <a:spcPts val="0"/>
              </a:spcBef>
              <a:spcAft>
                <a:spcPts val="0"/>
              </a:spcAft>
              <a:tabLst/>
              <a:defRPr/>
            </a:pPr>
            <a:r>
              <a:rPr lang="vi-VN" sz="2400" kern="1400" spc="-50">
                <a:solidFill>
                  <a:srgbClr val="03954A"/>
                </a:solidFill>
                <a:latin typeface="#9Slide03 SFU Futura_05" panose="00000800000000000000" pitchFamily="2" charset="0"/>
                <a:cs typeface="Times New Roman" panose="02020603050405020304" pitchFamily="18" charset="0"/>
                <a:sym typeface="Arial"/>
              </a:rPr>
              <a:t>H</a:t>
            </a:r>
            <a:r>
              <a:rPr lang="en-US" sz="2400" kern="1400" spc="-50">
                <a:solidFill>
                  <a:srgbClr val="03954A"/>
                </a:solidFill>
                <a:latin typeface="#9Slide03 SFU Futura_05" panose="00000800000000000000" pitchFamily="2" charset="0"/>
                <a:cs typeface="Times New Roman" panose="02020603050405020304" pitchFamily="18" charset="0"/>
                <a:sym typeface="Arial"/>
              </a:rPr>
              <a:t>oạt động </a:t>
            </a:r>
            <a:r>
              <a:rPr lang="vi-VN" sz="2400" kern="1400" spc="-50">
                <a:solidFill>
                  <a:srgbClr val="03954A"/>
                </a:solidFill>
                <a:latin typeface="#9Slide03 SFU Futura_05" panose="00000800000000000000" pitchFamily="2" charset="0"/>
                <a:cs typeface="Times New Roman" panose="02020603050405020304" pitchFamily="18" charset="0"/>
                <a:sym typeface="Arial"/>
              </a:rPr>
              <a:t>1: </a:t>
            </a:r>
            <a:r>
              <a:rPr lang="en-US" sz="2400" kern="1400" spc="-50">
                <a:solidFill>
                  <a:srgbClr val="03954A"/>
                </a:solidFill>
                <a:latin typeface="#9Slide03 SFU Futura_05" panose="00000800000000000000" pitchFamily="2" charset="0"/>
                <a:cs typeface="Times New Roman" panose="02020603050405020304" pitchFamily="18" charset="0"/>
                <a:sym typeface="Arial"/>
              </a:rPr>
              <a:t>Tìm hiểu khái niệm nguồn lực</a:t>
            </a:r>
            <a:r>
              <a:rPr lang="vi-VN" sz="2400" kern="1400" spc="-50">
                <a:solidFill>
                  <a:srgbClr val="03954A"/>
                </a:solidFill>
                <a:latin typeface="#9Slide03 SFU Futura_05" panose="00000800000000000000" pitchFamily="2" charset="0"/>
                <a:cs typeface="Times New Roman" panose="02020603050405020304" pitchFamily="18" charset="0"/>
                <a:sym typeface="Arial"/>
              </a:rPr>
              <a:t> </a:t>
            </a:r>
            <a:r>
              <a:rPr kumimoji="0" lang="en-US" sz="3200" b="0" i="0" strike="noStrike" kern="1200" cap="none" spc="0" normalizeH="0" baseline="0" noProof="0">
                <a:ln>
                  <a:noFill/>
                </a:ln>
                <a:solidFill>
                  <a:schemeClr val="tx2"/>
                </a:solidFill>
                <a:effectLst/>
                <a:uLnTx/>
                <a:uFillTx/>
                <a:latin typeface="#9Slide05 GeosansLight" panose="02000603020000020003" pitchFamily="2" charset="0"/>
                <a:ea typeface="+mn-ea"/>
                <a:cs typeface="Arial"/>
                <a:sym typeface="Arial"/>
              </a:rPr>
              <a:t/>
            </a:r>
            <a:br>
              <a:rPr kumimoji="0" lang="en-US" sz="3200" b="0" i="0" strike="noStrike" kern="1200" cap="none" spc="0" normalizeH="0" baseline="0" noProof="0">
                <a:ln>
                  <a:noFill/>
                </a:ln>
                <a:solidFill>
                  <a:schemeClr val="tx2"/>
                </a:solidFill>
                <a:effectLst/>
                <a:uLnTx/>
                <a:uFillTx/>
                <a:latin typeface="#9Slide05 GeosansLight" panose="02000603020000020003" pitchFamily="2" charset="0"/>
                <a:ea typeface="+mn-ea"/>
                <a:cs typeface="Arial"/>
                <a:sym typeface="Arial"/>
              </a:rPr>
            </a:br>
            <a:endParaRPr lang="vi-VN" sz="3200">
              <a:solidFill>
                <a:schemeClr val="tx2"/>
              </a:solidFill>
            </a:endParaRPr>
          </a:p>
        </p:txBody>
      </p:sp>
      <p:pic>
        <p:nvPicPr>
          <p:cNvPr id="4" name="Picture 3">
            <a:extLst>
              <a:ext uri="{FF2B5EF4-FFF2-40B4-BE49-F238E27FC236}">
                <a16:creationId xmlns:a16="http://schemas.microsoft.com/office/drawing/2014/main" xmlns="" id="{FB34D54D-0FF9-2CEB-2F19-BCF4A1983B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37625" y="250079"/>
            <a:ext cx="1770666" cy="1813181"/>
          </a:xfrm>
          <a:prstGeom prst="rect">
            <a:avLst/>
          </a:prstGeom>
        </p:spPr>
      </p:pic>
      <p:sp>
        <p:nvSpPr>
          <p:cNvPr id="5" name="Hình chữ nhật 33">
            <a:extLst>
              <a:ext uri="{FF2B5EF4-FFF2-40B4-BE49-F238E27FC236}">
                <a16:creationId xmlns:a16="http://schemas.microsoft.com/office/drawing/2014/main" xmlns="" id="{5FE75D2C-9E77-2096-FB92-D78ED80F2E6A}"/>
              </a:ext>
            </a:extLst>
          </p:cNvPr>
          <p:cNvSpPr/>
          <p:nvPr/>
        </p:nvSpPr>
        <p:spPr>
          <a:xfrm>
            <a:off x="1366930" y="928905"/>
            <a:ext cx="7090763" cy="830997"/>
          </a:xfrm>
          <a:prstGeom prst="rect">
            <a:avLst/>
          </a:prstGeom>
        </p:spPr>
        <p:txBody>
          <a:bodyPr wrap="square">
            <a:spAutoFit/>
          </a:bodyPr>
          <a:lstStyle/>
          <a:p>
            <a:pPr algn="just">
              <a:buClrTx/>
              <a:buFontTx/>
              <a:buNone/>
            </a:pPr>
            <a:r>
              <a:rPr lang="en-US" sz="2400" b="1" kern="1200">
                <a:solidFill>
                  <a:srgbClr val="7030A0"/>
                </a:solidFill>
                <a:latin typeface="#9Slide05 GeosansLight" panose="02000603020000020003" pitchFamily="2" charset="0"/>
                <a:ea typeface="SimSun" panose="02010600030101010101" pitchFamily="2" charset="-122"/>
                <a:cs typeface="+mn-cs"/>
              </a:rPr>
              <a:t>Hãy sắp xếp các từ ở phía d</a:t>
            </a:r>
            <a:r>
              <a:rPr lang="vi-VN" sz="2400" b="1" kern="1200">
                <a:solidFill>
                  <a:srgbClr val="7030A0"/>
                </a:solidFill>
                <a:latin typeface="#9Slide05 GeosansLight" panose="02000603020000020003" pitchFamily="2" charset="0"/>
                <a:ea typeface="SimSun" panose="02010600030101010101" pitchFamily="2" charset="-122"/>
                <a:cs typeface="+mn-cs"/>
              </a:rPr>
              <a:t>ư</a:t>
            </a:r>
            <a:r>
              <a:rPr lang="en-US" sz="2400" b="1" kern="1200">
                <a:solidFill>
                  <a:srgbClr val="7030A0"/>
                </a:solidFill>
                <a:latin typeface="#9Slide05 GeosansLight" panose="02000603020000020003" pitchFamily="2" charset="0"/>
                <a:ea typeface="SimSun" panose="02010600030101010101" pitchFamily="2" charset="-122"/>
                <a:cs typeface="+mn-cs"/>
              </a:rPr>
              <a:t>ới vào chỗ</a:t>
            </a:r>
            <a:r>
              <a:rPr lang="vi-VN" sz="2400" b="1" kern="1200">
                <a:solidFill>
                  <a:srgbClr val="7030A0"/>
                </a:solidFill>
                <a:latin typeface="#9Slide05 GeosansLight" panose="02000603020000020003" pitchFamily="2" charset="0"/>
                <a:ea typeface="SimSun" panose="02010600030101010101" pitchFamily="2" charset="-122"/>
                <a:cs typeface="+mn-cs"/>
              </a:rPr>
              <a:t> </a:t>
            </a:r>
            <a:r>
              <a:rPr lang="en-US" sz="2400" b="1" kern="1200">
                <a:solidFill>
                  <a:srgbClr val="7030A0"/>
                </a:solidFill>
                <a:latin typeface="#9Slide05 GeosansLight" panose="02000603020000020003" pitchFamily="2" charset="0"/>
                <a:ea typeface="SimSun" panose="02010600030101010101" pitchFamily="2" charset="-122"/>
                <a:cs typeface="+mn-cs"/>
              </a:rPr>
              <a:t> khuyết để đ</a:t>
            </a:r>
            <a:r>
              <a:rPr lang="vi-VN" sz="2400" b="1" kern="1200">
                <a:solidFill>
                  <a:srgbClr val="7030A0"/>
                </a:solidFill>
                <a:latin typeface="#9Slide05 GeosansLight" panose="02000603020000020003" pitchFamily="2" charset="0"/>
                <a:ea typeface="SimSun" panose="02010600030101010101" pitchFamily="2" charset="-122"/>
                <a:cs typeface="+mn-cs"/>
              </a:rPr>
              <a:t>ư</a:t>
            </a:r>
            <a:r>
              <a:rPr lang="en-US" sz="2400" b="1" kern="1200">
                <a:solidFill>
                  <a:srgbClr val="7030A0"/>
                </a:solidFill>
                <a:latin typeface="#9Slide05 GeosansLight" panose="02000603020000020003" pitchFamily="2" charset="0"/>
                <a:ea typeface="SimSun" panose="02010600030101010101" pitchFamily="2" charset="-122"/>
                <a:cs typeface="+mn-cs"/>
              </a:rPr>
              <a:t>ợc khái niệm nguồn lực hoàn chỉnh nhất.</a:t>
            </a:r>
            <a:endParaRPr lang="en-US" sz="2400" kern="1200">
              <a:solidFill>
                <a:srgbClr val="7030A0"/>
              </a:solidFill>
              <a:latin typeface="#9Slide05 GeosansLight" panose="02000603020000020003" pitchFamily="2" charset="0"/>
              <a:ea typeface="+mn-ea"/>
              <a:cs typeface="+mn-cs"/>
            </a:endParaRPr>
          </a:p>
        </p:txBody>
      </p:sp>
      <p:grpSp>
        <p:nvGrpSpPr>
          <p:cNvPr id="6" name="Nhóm 62">
            <a:extLst>
              <a:ext uri="{FF2B5EF4-FFF2-40B4-BE49-F238E27FC236}">
                <a16:creationId xmlns:a16="http://schemas.microsoft.com/office/drawing/2014/main" xmlns="" id="{45368A32-3B3D-B756-1920-1C8FC810D853}"/>
              </a:ext>
            </a:extLst>
          </p:cNvPr>
          <p:cNvGrpSpPr/>
          <p:nvPr/>
        </p:nvGrpSpPr>
        <p:grpSpPr>
          <a:xfrm>
            <a:off x="268473" y="1735972"/>
            <a:ext cx="8169528" cy="2308324"/>
            <a:chOff x="91003" y="2973345"/>
            <a:chExt cx="11947637" cy="3544153"/>
          </a:xfrm>
        </p:grpSpPr>
        <p:sp>
          <p:nvSpPr>
            <p:cNvPr id="7" name="Hình chữ nhật 3">
              <a:extLst>
                <a:ext uri="{FF2B5EF4-FFF2-40B4-BE49-F238E27FC236}">
                  <a16:creationId xmlns:a16="http://schemas.microsoft.com/office/drawing/2014/main" xmlns="" id="{AF4920F5-5F41-3EA6-59D1-9AD056D26BC3}"/>
                </a:ext>
              </a:extLst>
            </p:cNvPr>
            <p:cNvSpPr/>
            <p:nvPr/>
          </p:nvSpPr>
          <p:spPr>
            <a:xfrm>
              <a:off x="91003" y="2973345"/>
              <a:ext cx="11947637" cy="354415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Nguồn lực phát triển kinh tế  của một lãnh thổ là                  tổng h</a:t>
              </a:r>
              <a:r>
                <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ợp                 </a:t>
              </a: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được tích lũy từ </a:t>
              </a:r>
              <a:r>
                <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 lịch sử - văn hóa,                        </a:t>
              </a: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a:t>
              </a:r>
              <a:r>
                <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a:t>
              </a: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nguồn</a:t>
              </a:r>
              <a:r>
                <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lao động, các             hiện có và tiềm năng của những tài sản hình thành trong tương lai </a:t>
              </a: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 bao gồm cả</a:t>
              </a:r>
            </a:p>
            <a:p>
              <a:pPr marL="0" marR="0" lvl="0" indent="0" defTabSz="914400" eaLnBrk="1" fontAlgn="auto" latinLnBrk="0" hangingPunct="1">
                <a:lnSpc>
                  <a:spcPct val="100000"/>
                </a:lnSpc>
                <a:spcBef>
                  <a:spcPts val="0"/>
                </a:spcBef>
                <a:spcAft>
                  <a:spcPts val="0"/>
                </a:spcAft>
                <a:buClrTx/>
                <a:buSzTx/>
                <a:buFontTx/>
                <a:buNone/>
                <a:tabLst/>
                <a:defRPr/>
              </a:pPr>
              <a:r>
                <a:rPr lang="vi-VN" sz="2400" b="1" kern="1200">
                  <a:solidFill>
                    <a:srgbClr val="0070C0"/>
                  </a:solidFill>
                  <a:latin typeface="#9Slide05 GeosansLight" panose="02000603020000020003" pitchFamily="2" charset="0"/>
                  <a:ea typeface="+mn-ea"/>
                  <a:cs typeface="+mn-cs"/>
                </a:rPr>
                <a:t>c</a:t>
              </a:r>
              <a:r>
                <a:rPr kumimoji="0" lang="vi-VN"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rPr>
                <a:t>ó thể huy </a:t>
              </a:r>
              <a:r>
                <a:rPr lang="vi-VN" sz="2400" b="1" kern="1200">
                  <a:solidFill>
                    <a:srgbClr val="0070C0"/>
                  </a:solidFill>
                  <a:latin typeface="#9Slide05 GeosansLight" panose="02000603020000020003" pitchFamily="2" charset="0"/>
                  <a:ea typeface="+mn-ea"/>
                  <a:cs typeface="+mn-cs"/>
                </a:rPr>
                <a:t>động nhằm                  cho việc phát triển kinh tế của </a:t>
              </a:r>
            </a:p>
            <a:p>
              <a:pPr marL="0" marR="0" lvl="0" indent="0" defTabSz="914400" eaLnBrk="1" fontAlgn="auto" latinLnBrk="0" hangingPunct="1">
                <a:lnSpc>
                  <a:spcPct val="100000"/>
                </a:lnSpc>
                <a:spcBef>
                  <a:spcPts val="0"/>
                </a:spcBef>
                <a:spcAft>
                  <a:spcPts val="0"/>
                </a:spcAft>
                <a:buClrTx/>
                <a:buSzTx/>
                <a:buFontTx/>
                <a:buNone/>
                <a:tabLst/>
                <a:defRPr/>
              </a:pPr>
              <a:r>
                <a:rPr lang="vi-VN" sz="2400" b="1" kern="1200">
                  <a:solidFill>
                    <a:srgbClr val="0070C0"/>
                  </a:solidFill>
                  <a:latin typeface="#9Slide05 GeosansLight" panose="02000603020000020003" pitchFamily="2" charset="0"/>
                  <a:ea typeface="+mn-ea"/>
                  <a:cs typeface="+mn-cs"/>
                </a:rPr>
                <a:t>                 đó.</a:t>
              </a:r>
              <a:endParaRPr kumimoji="0" lang="en-US" sz="2400" b="1" i="0" u="none" strike="noStrike" kern="1200" cap="none" spc="0" normalizeH="0" baseline="0" noProof="0">
                <a:ln>
                  <a:noFill/>
                </a:ln>
                <a:solidFill>
                  <a:srgbClr val="0070C0"/>
                </a:solidFill>
                <a:effectLst/>
                <a:uLnTx/>
                <a:uFillTx/>
                <a:latin typeface="#9Slide05 GeosansLight" panose="02000603020000020003" pitchFamily="2" charset="0"/>
                <a:ea typeface="+mn-ea"/>
                <a:cs typeface="+mn-cs"/>
              </a:endParaRPr>
            </a:p>
          </p:txBody>
        </p:sp>
        <p:cxnSp>
          <p:nvCxnSpPr>
            <p:cNvPr id="8" name="Đường nối Thẳng 38">
              <a:extLst>
                <a:ext uri="{FF2B5EF4-FFF2-40B4-BE49-F238E27FC236}">
                  <a16:creationId xmlns:a16="http://schemas.microsoft.com/office/drawing/2014/main" xmlns="" id="{B0EC39E2-D54C-DB85-8468-A560E30673A0}"/>
                </a:ext>
              </a:extLst>
            </p:cNvPr>
            <p:cNvCxnSpPr>
              <a:cxnSpLocks/>
            </p:cNvCxnSpPr>
            <p:nvPr/>
          </p:nvCxnSpPr>
          <p:spPr>
            <a:xfrm>
              <a:off x="8692321" y="3420719"/>
              <a:ext cx="1994843" cy="0"/>
            </a:xfrm>
            <a:prstGeom prst="line">
              <a:avLst/>
            </a:prstGeom>
            <a:noFill/>
            <a:ln w="6350" cap="flat" cmpd="sng" algn="ctr">
              <a:solidFill>
                <a:srgbClr val="4472C4"/>
              </a:solidFill>
              <a:prstDash val="solid"/>
              <a:miter lim="800000"/>
            </a:ln>
            <a:effectLst/>
          </p:spPr>
        </p:cxnSp>
        <p:cxnSp>
          <p:nvCxnSpPr>
            <p:cNvPr id="9" name="Đường nối Thẳng 41">
              <a:extLst>
                <a:ext uri="{FF2B5EF4-FFF2-40B4-BE49-F238E27FC236}">
                  <a16:creationId xmlns:a16="http://schemas.microsoft.com/office/drawing/2014/main" xmlns="" id="{20B71E29-7F92-7EBB-D3BE-5B1A05522B75}"/>
                </a:ext>
              </a:extLst>
            </p:cNvPr>
            <p:cNvCxnSpPr>
              <a:cxnSpLocks/>
            </p:cNvCxnSpPr>
            <p:nvPr/>
          </p:nvCxnSpPr>
          <p:spPr>
            <a:xfrm>
              <a:off x="4387787" y="5637736"/>
              <a:ext cx="1745316" cy="0"/>
            </a:xfrm>
            <a:prstGeom prst="line">
              <a:avLst/>
            </a:prstGeom>
            <a:noFill/>
            <a:ln w="6350" cap="flat" cmpd="sng" algn="ctr">
              <a:solidFill>
                <a:srgbClr val="4472C4"/>
              </a:solidFill>
              <a:prstDash val="solid"/>
              <a:miter lim="800000"/>
            </a:ln>
            <a:effectLst/>
          </p:spPr>
        </p:cxnSp>
        <p:cxnSp>
          <p:nvCxnSpPr>
            <p:cNvPr id="10" name="Đường nối Thẳng 48">
              <a:extLst>
                <a:ext uri="{FF2B5EF4-FFF2-40B4-BE49-F238E27FC236}">
                  <a16:creationId xmlns:a16="http://schemas.microsoft.com/office/drawing/2014/main" xmlns="" id="{41C89A8A-B881-699B-F473-54C5DA7D259F}"/>
                </a:ext>
              </a:extLst>
            </p:cNvPr>
            <p:cNvCxnSpPr>
              <a:cxnSpLocks/>
            </p:cNvCxnSpPr>
            <p:nvPr/>
          </p:nvCxnSpPr>
          <p:spPr>
            <a:xfrm>
              <a:off x="3177665" y="3984932"/>
              <a:ext cx="2420243" cy="0"/>
            </a:xfrm>
            <a:prstGeom prst="line">
              <a:avLst/>
            </a:prstGeom>
            <a:noFill/>
            <a:ln w="6350" cap="flat" cmpd="sng" algn="ctr">
              <a:solidFill>
                <a:srgbClr val="4472C4"/>
              </a:solidFill>
              <a:prstDash val="solid"/>
              <a:miter lim="800000"/>
            </a:ln>
            <a:effectLst/>
          </p:spPr>
        </p:cxnSp>
        <p:cxnSp>
          <p:nvCxnSpPr>
            <p:cNvPr id="11" name="Đường nối Thẳng 50">
              <a:extLst>
                <a:ext uri="{FF2B5EF4-FFF2-40B4-BE49-F238E27FC236}">
                  <a16:creationId xmlns:a16="http://schemas.microsoft.com/office/drawing/2014/main" xmlns="" id="{73CCD947-5B22-3871-BA99-C22F5CFD15E5}"/>
                </a:ext>
              </a:extLst>
            </p:cNvPr>
            <p:cNvCxnSpPr>
              <a:cxnSpLocks/>
            </p:cNvCxnSpPr>
            <p:nvPr/>
          </p:nvCxnSpPr>
          <p:spPr>
            <a:xfrm>
              <a:off x="8879739" y="3954127"/>
              <a:ext cx="3158901" cy="30806"/>
            </a:xfrm>
            <a:prstGeom prst="line">
              <a:avLst/>
            </a:prstGeom>
            <a:noFill/>
            <a:ln w="6350" cap="flat" cmpd="sng" algn="ctr">
              <a:solidFill>
                <a:srgbClr val="4472C4"/>
              </a:solidFill>
              <a:prstDash val="solid"/>
              <a:miter lim="800000"/>
            </a:ln>
            <a:effectLst/>
          </p:spPr>
        </p:cxnSp>
        <p:cxnSp>
          <p:nvCxnSpPr>
            <p:cNvPr id="12" name="Đường nối Thẳng 52">
              <a:extLst>
                <a:ext uri="{FF2B5EF4-FFF2-40B4-BE49-F238E27FC236}">
                  <a16:creationId xmlns:a16="http://schemas.microsoft.com/office/drawing/2014/main" xmlns="" id="{E4CA5BF4-BFB2-B5A3-25CF-C0237E8951D4}"/>
                </a:ext>
              </a:extLst>
            </p:cNvPr>
            <p:cNvCxnSpPr>
              <a:cxnSpLocks/>
            </p:cNvCxnSpPr>
            <p:nvPr/>
          </p:nvCxnSpPr>
          <p:spPr>
            <a:xfrm>
              <a:off x="4081474" y="4546795"/>
              <a:ext cx="1232300" cy="0"/>
            </a:xfrm>
            <a:prstGeom prst="line">
              <a:avLst/>
            </a:prstGeom>
            <a:noFill/>
            <a:ln w="6350" cap="flat" cmpd="sng" algn="ctr">
              <a:solidFill>
                <a:srgbClr val="4472C4"/>
              </a:solidFill>
              <a:prstDash val="solid"/>
              <a:miter lim="800000"/>
            </a:ln>
            <a:effectLst/>
          </p:spPr>
        </p:cxnSp>
        <p:cxnSp>
          <p:nvCxnSpPr>
            <p:cNvPr id="14" name="Đường nối Thẳng 58">
              <a:extLst>
                <a:ext uri="{FF2B5EF4-FFF2-40B4-BE49-F238E27FC236}">
                  <a16:creationId xmlns:a16="http://schemas.microsoft.com/office/drawing/2014/main" xmlns="" id="{EEBA6C4F-6937-6FD4-560A-D175796F0289}"/>
                </a:ext>
              </a:extLst>
            </p:cNvPr>
            <p:cNvCxnSpPr>
              <a:cxnSpLocks/>
            </p:cNvCxnSpPr>
            <p:nvPr/>
          </p:nvCxnSpPr>
          <p:spPr>
            <a:xfrm>
              <a:off x="7257149" y="5122304"/>
              <a:ext cx="4781491" cy="0"/>
            </a:xfrm>
            <a:prstGeom prst="line">
              <a:avLst/>
            </a:prstGeom>
            <a:noFill/>
            <a:ln w="6350" cap="flat" cmpd="sng" algn="ctr">
              <a:solidFill>
                <a:srgbClr val="4472C4"/>
              </a:solidFill>
              <a:prstDash val="solid"/>
              <a:miter lim="800000"/>
            </a:ln>
            <a:effectLst/>
          </p:spPr>
        </p:cxnSp>
      </p:grpSp>
      <p:sp>
        <p:nvSpPr>
          <p:cNvPr id="15" name="Hình chữ nhật 36">
            <a:extLst>
              <a:ext uri="{FF2B5EF4-FFF2-40B4-BE49-F238E27FC236}">
                <a16:creationId xmlns:a16="http://schemas.microsoft.com/office/drawing/2014/main" xmlns="" id="{B0BCE6A1-20BF-35A5-9BCB-538B322E523D}"/>
              </a:ext>
            </a:extLst>
          </p:cNvPr>
          <p:cNvSpPr/>
          <p:nvPr/>
        </p:nvSpPr>
        <p:spPr>
          <a:xfrm>
            <a:off x="847708" y="4418090"/>
            <a:ext cx="1253613"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sức mạnh</a:t>
            </a:r>
            <a:endParaRPr lang="en-US" sz="2400" kern="1200">
              <a:solidFill>
                <a:srgbClr val="FF0000"/>
              </a:solidFill>
              <a:latin typeface="Calibri" panose="020F0502020204030204"/>
              <a:ea typeface="+mn-ea"/>
              <a:cs typeface="+mn-cs"/>
            </a:endParaRPr>
          </a:p>
        </p:txBody>
      </p:sp>
      <p:sp>
        <p:nvSpPr>
          <p:cNvPr id="16" name="Hình chữ nhật 40">
            <a:extLst>
              <a:ext uri="{FF2B5EF4-FFF2-40B4-BE49-F238E27FC236}">
                <a16:creationId xmlns:a16="http://schemas.microsoft.com/office/drawing/2014/main" xmlns="" id="{A9E1975F-FA46-FE5B-1785-F145F9892FA3}"/>
              </a:ext>
            </a:extLst>
          </p:cNvPr>
          <p:cNvSpPr/>
          <p:nvPr/>
        </p:nvSpPr>
        <p:spPr>
          <a:xfrm>
            <a:off x="2344088" y="4447063"/>
            <a:ext cx="1329146"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vị trí địa lí</a:t>
            </a:r>
            <a:endParaRPr lang="en-US" sz="2400" kern="1200">
              <a:solidFill>
                <a:srgbClr val="FF0000"/>
              </a:solidFill>
              <a:latin typeface="Calibri" panose="020F0502020204030204"/>
              <a:ea typeface="+mn-ea"/>
              <a:cs typeface="+mn-cs"/>
            </a:endParaRPr>
          </a:p>
        </p:txBody>
      </p:sp>
      <p:sp>
        <p:nvSpPr>
          <p:cNvPr id="17" name="Hình chữ nhật 44">
            <a:extLst>
              <a:ext uri="{FF2B5EF4-FFF2-40B4-BE49-F238E27FC236}">
                <a16:creationId xmlns:a16="http://schemas.microsoft.com/office/drawing/2014/main" xmlns="" id="{1A2C24D1-19E2-8B03-7B93-80ADD07288B7}"/>
              </a:ext>
            </a:extLst>
          </p:cNvPr>
          <p:cNvSpPr/>
          <p:nvPr/>
        </p:nvSpPr>
        <p:spPr>
          <a:xfrm>
            <a:off x="656815" y="4040591"/>
            <a:ext cx="2705036"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tài nguyên thiên nhiên</a:t>
            </a:r>
            <a:endParaRPr lang="en-US" sz="2400" kern="1200">
              <a:solidFill>
                <a:srgbClr val="FF0000"/>
              </a:solidFill>
              <a:latin typeface="Calibri" panose="020F0502020204030204"/>
              <a:ea typeface="+mn-ea"/>
              <a:cs typeface="+mn-cs"/>
            </a:endParaRPr>
          </a:p>
        </p:txBody>
      </p:sp>
      <p:sp>
        <p:nvSpPr>
          <p:cNvPr id="18" name="Hình chữ nhật 45">
            <a:extLst>
              <a:ext uri="{FF2B5EF4-FFF2-40B4-BE49-F238E27FC236}">
                <a16:creationId xmlns:a16="http://schemas.microsoft.com/office/drawing/2014/main" xmlns="" id="{9471C7D0-BCF9-526A-30E2-4508DA4BA955}"/>
              </a:ext>
            </a:extLst>
          </p:cNvPr>
          <p:cNvSpPr/>
          <p:nvPr/>
        </p:nvSpPr>
        <p:spPr>
          <a:xfrm>
            <a:off x="6327244" y="4049378"/>
            <a:ext cx="919034"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tài sản</a:t>
            </a:r>
            <a:endParaRPr lang="en-US" sz="2400" kern="1200">
              <a:solidFill>
                <a:srgbClr val="FF0000"/>
              </a:solidFill>
              <a:latin typeface="Calibri" panose="020F0502020204030204"/>
              <a:ea typeface="+mn-ea"/>
              <a:cs typeface="+mn-cs"/>
            </a:endParaRPr>
          </a:p>
        </p:txBody>
      </p:sp>
      <p:sp>
        <p:nvSpPr>
          <p:cNvPr id="19" name="Hình chữ nhật 46">
            <a:extLst>
              <a:ext uri="{FF2B5EF4-FFF2-40B4-BE49-F238E27FC236}">
                <a16:creationId xmlns:a16="http://schemas.microsoft.com/office/drawing/2014/main" xmlns="" id="{7227956E-F0F5-615D-5F7E-5A550ADFFCE9}"/>
              </a:ext>
            </a:extLst>
          </p:cNvPr>
          <p:cNvSpPr/>
          <p:nvPr/>
        </p:nvSpPr>
        <p:spPr>
          <a:xfrm>
            <a:off x="4014879" y="4476770"/>
            <a:ext cx="2840906"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nguồn lực từ bên ngoài</a:t>
            </a:r>
            <a:endParaRPr lang="en-US" sz="2400" kern="1200">
              <a:solidFill>
                <a:srgbClr val="FF0000"/>
              </a:solidFill>
              <a:latin typeface="Calibri" panose="020F0502020204030204"/>
              <a:ea typeface="+mn-ea"/>
              <a:cs typeface="+mn-cs"/>
            </a:endParaRPr>
          </a:p>
        </p:txBody>
      </p:sp>
      <p:sp>
        <p:nvSpPr>
          <p:cNvPr id="20" name="Hình chữ nhật 47">
            <a:extLst>
              <a:ext uri="{FF2B5EF4-FFF2-40B4-BE49-F238E27FC236}">
                <a16:creationId xmlns:a16="http://schemas.microsoft.com/office/drawing/2014/main" xmlns="" id="{E8E19859-8111-DF34-1CD1-0E41CEA7A966}"/>
              </a:ext>
            </a:extLst>
          </p:cNvPr>
          <p:cNvSpPr/>
          <p:nvPr/>
        </p:nvSpPr>
        <p:spPr>
          <a:xfrm>
            <a:off x="3428257" y="4020365"/>
            <a:ext cx="1098378"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phục vụ</a:t>
            </a:r>
            <a:endParaRPr lang="en-US" sz="2400" kern="1200">
              <a:solidFill>
                <a:srgbClr val="FF0000"/>
              </a:solidFill>
              <a:latin typeface="Calibri" panose="020F0502020204030204"/>
              <a:ea typeface="+mn-ea"/>
              <a:cs typeface="+mn-cs"/>
            </a:endParaRPr>
          </a:p>
        </p:txBody>
      </p:sp>
      <p:sp>
        <p:nvSpPr>
          <p:cNvPr id="21" name="Hình chữ nhật 61">
            <a:extLst>
              <a:ext uri="{FF2B5EF4-FFF2-40B4-BE49-F238E27FC236}">
                <a16:creationId xmlns:a16="http://schemas.microsoft.com/office/drawing/2014/main" xmlns="" id="{55D14E8E-5FCB-EC13-D40B-E776502A4DB6}"/>
              </a:ext>
            </a:extLst>
          </p:cNvPr>
          <p:cNvSpPr/>
          <p:nvPr/>
        </p:nvSpPr>
        <p:spPr>
          <a:xfrm>
            <a:off x="4935609" y="4099009"/>
            <a:ext cx="1194301" cy="461665"/>
          </a:xfrm>
          <a:prstGeom prst="rect">
            <a:avLst/>
          </a:prstGeom>
        </p:spPr>
        <p:txBody>
          <a:bodyPr wrap="none">
            <a:spAutoFit/>
          </a:bodyPr>
          <a:lstStyle/>
          <a:p>
            <a:pPr>
              <a:buClrTx/>
              <a:buFontTx/>
              <a:buNone/>
            </a:pPr>
            <a:r>
              <a:rPr lang="vi-VN" sz="2400" b="1" kern="1200">
                <a:solidFill>
                  <a:srgbClr val="FF0000"/>
                </a:solidFill>
                <a:latin typeface="#9Slide05 GeosansLight" panose="02000603020000020003" pitchFamily="2" charset="0"/>
                <a:ea typeface="+mn-ea"/>
                <a:cs typeface="+mn-cs"/>
              </a:rPr>
              <a:t>lãnh thổ </a:t>
            </a:r>
            <a:endParaRPr lang="en-US" sz="2400" kern="1200">
              <a:solidFill>
                <a:srgbClr val="FF0000"/>
              </a:solidFill>
              <a:latin typeface="Calibri" panose="020F0502020204030204"/>
              <a:ea typeface="+mn-ea"/>
              <a:cs typeface="+mn-cs"/>
            </a:endParaRPr>
          </a:p>
        </p:txBody>
      </p:sp>
      <p:cxnSp>
        <p:nvCxnSpPr>
          <p:cNvPr id="24" name="Đường nối Thẳng 32">
            <a:extLst>
              <a:ext uri="{FF2B5EF4-FFF2-40B4-BE49-F238E27FC236}">
                <a16:creationId xmlns:a16="http://schemas.microsoft.com/office/drawing/2014/main" xmlns="" id="{B1D94A35-A6DC-A71B-630A-3D4307ECADE5}"/>
              </a:ext>
            </a:extLst>
          </p:cNvPr>
          <p:cNvCxnSpPr>
            <a:cxnSpLocks/>
          </p:cNvCxnSpPr>
          <p:nvPr/>
        </p:nvCxnSpPr>
        <p:spPr>
          <a:xfrm>
            <a:off x="1366930" y="766198"/>
            <a:ext cx="1859280" cy="0"/>
          </a:xfrm>
          <a:prstGeom prst="line">
            <a:avLst/>
          </a:prstGeom>
          <a:noFill/>
          <a:ln w="28575" cap="flat" cmpd="sng" algn="ctr">
            <a:solidFill>
              <a:srgbClr val="3EC9D8"/>
            </a:solidFill>
            <a:prstDash val="solid"/>
            <a:miter lim="800000"/>
          </a:ln>
          <a:effectLst/>
        </p:spPr>
      </p:cxnSp>
      <p:cxnSp>
        <p:nvCxnSpPr>
          <p:cNvPr id="27" name="Đường nối Thẳng 41">
            <a:extLst>
              <a:ext uri="{FF2B5EF4-FFF2-40B4-BE49-F238E27FC236}">
                <a16:creationId xmlns:a16="http://schemas.microsoft.com/office/drawing/2014/main" xmlns="" id="{69583DD2-D556-5B8F-AD62-5627834C77DE}"/>
              </a:ext>
            </a:extLst>
          </p:cNvPr>
          <p:cNvCxnSpPr>
            <a:cxnSpLocks/>
          </p:cNvCxnSpPr>
          <p:nvPr/>
        </p:nvCxnSpPr>
        <p:spPr>
          <a:xfrm>
            <a:off x="539633" y="3878268"/>
            <a:ext cx="1193408" cy="0"/>
          </a:xfrm>
          <a:prstGeom prst="line">
            <a:avLst/>
          </a:prstGeom>
          <a:noFill/>
          <a:ln w="6350" cap="flat" cmpd="sng" algn="ctr">
            <a:solidFill>
              <a:srgbClr val="4472C4"/>
            </a:solidFill>
            <a:prstDash val="solid"/>
            <a:miter lim="800000"/>
          </a:ln>
          <a:effectLst/>
        </p:spPr>
      </p:cxnSp>
      <p:pic>
        <p:nvPicPr>
          <p:cNvPr id="22" name="Đồng hồ đếm ngược 2 phút có tiếng">
            <a:hlinkClick r:id="" action="ppaction://media"/>
            <a:extLst>
              <a:ext uri="{FF2B5EF4-FFF2-40B4-BE49-F238E27FC236}">
                <a16:creationId xmlns:a16="http://schemas.microsoft.com/office/drawing/2014/main" xmlns="" id="{F06966D2-E0E7-205D-D022-7E3B6D5759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18976" y="4069018"/>
            <a:ext cx="1225123" cy="7560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3894743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1" presetClass="entr" presetSubtype="0" fill="hold" grpId="1"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par>
                                <p:cTn id="16" presetID="31" presetClass="entr" presetSubtype="0" fill="hold" grpId="1"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par>
                                <p:cTn id="22" presetID="31" presetClass="entr" presetSubtype="0" fill="hold" grpId="1"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par>
                                <p:cTn id="28" presetID="31" presetClass="entr" presetSubtype="0" fill="hold" grpId="1"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par>
                                <p:cTn id="34" presetID="31" presetClass="entr" presetSubtype="0" fill="hold" grpId="1"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ppt_w</p:attrName>
                                        </p:attrNameLst>
                                      </p:cBhvr>
                                      <p:tavLst>
                                        <p:tav tm="0">
                                          <p:val>
                                            <p:fltVal val="0"/>
                                          </p:val>
                                        </p:tav>
                                        <p:tav tm="100000">
                                          <p:val>
                                            <p:strVal val="#ppt_w"/>
                                          </p:val>
                                        </p:tav>
                                      </p:tavLst>
                                    </p:anim>
                                    <p:anim calcmode="lin" valueType="num">
                                      <p:cBhvr>
                                        <p:cTn id="37" dur="1000" fill="hold"/>
                                        <p:tgtEl>
                                          <p:spTgt spid="19"/>
                                        </p:tgtEl>
                                        <p:attrNameLst>
                                          <p:attrName>ppt_h</p:attrName>
                                        </p:attrNameLst>
                                      </p:cBhvr>
                                      <p:tavLst>
                                        <p:tav tm="0">
                                          <p:val>
                                            <p:fltVal val="0"/>
                                          </p:val>
                                        </p:tav>
                                        <p:tav tm="100000">
                                          <p:val>
                                            <p:strVal val="#ppt_h"/>
                                          </p:val>
                                        </p:tav>
                                      </p:tavLst>
                                    </p:anim>
                                    <p:anim calcmode="lin" valueType="num">
                                      <p:cBhvr>
                                        <p:cTn id="38" dur="1000" fill="hold"/>
                                        <p:tgtEl>
                                          <p:spTgt spid="19"/>
                                        </p:tgtEl>
                                        <p:attrNameLst>
                                          <p:attrName>style.rotation</p:attrName>
                                        </p:attrNameLst>
                                      </p:cBhvr>
                                      <p:tavLst>
                                        <p:tav tm="0">
                                          <p:val>
                                            <p:fltVal val="90"/>
                                          </p:val>
                                        </p:tav>
                                        <p:tav tm="100000">
                                          <p:val>
                                            <p:fltVal val="0"/>
                                          </p:val>
                                        </p:tav>
                                      </p:tavLst>
                                    </p:anim>
                                    <p:animEffect transition="in" filter="fade">
                                      <p:cBhvr>
                                        <p:cTn id="39" dur="1000"/>
                                        <p:tgtEl>
                                          <p:spTgt spid="19"/>
                                        </p:tgtEl>
                                      </p:cBhvr>
                                    </p:animEffect>
                                  </p:childTnLst>
                                </p:cTn>
                              </p:par>
                              <p:par>
                                <p:cTn id="40" presetID="31"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style.rotation</p:attrName>
                                        </p:attrNameLst>
                                      </p:cBhvr>
                                      <p:tavLst>
                                        <p:tav tm="0">
                                          <p:val>
                                            <p:fltVal val="90"/>
                                          </p:val>
                                        </p:tav>
                                        <p:tav tm="100000">
                                          <p:val>
                                            <p:fltVal val="0"/>
                                          </p:val>
                                        </p:tav>
                                      </p:tavLst>
                                    </p:anim>
                                    <p:animEffect transition="in" filter="fade">
                                      <p:cBhvr>
                                        <p:cTn id="45" dur="1000"/>
                                        <p:tgtEl>
                                          <p:spTgt spid="20"/>
                                        </p:tgtEl>
                                      </p:cBhvr>
                                    </p:animEffect>
                                  </p:childTnLst>
                                </p:cTn>
                              </p:par>
                              <p:par>
                                <p:cTn id="46" presetID="31" presetClass="entr"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style.rotation</p:attrName>
                                        </p:attrNameLst>
                                      </p:cBhvr>
                                      <p:tavLst>
                                        <p:tav tm="0">
                                          <p:val>
                                            <p:fltVal val="90"/>
                                          </p:val>
                                        </p:tav>
                                        <p:tav tm="100000">
                                          <p:val>
                                            <p:fltVal val="0"/>
                                          </p:val>
                                        </p:tav>
                                      </p:tavLst>
                                    </p:anim>
                                    <p:animEffect transition="in" filter="fade">
                                      <p:cBhvr>
                                        <p:cTn id="51" dur="1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6" presetClass="path" presetSubtype="0" accel="50000" decel="50000" fill="hold" grpId="0" nodeType="clickEffect">
                                  <p:stCondLst>
                                    <p:cond delay="0"/>
                                  </p:stCondLst>
                                  <p:childTnLst>
                                    <p:animMotion origin="layout" path="M -4.72222E-6 -3.7037E-6 L 0.56407 -0.52993 " pathEditMode="relative" rAng="0" ptsTypes="AA">
                                      <p:cBhvr>
                                        <p:cTn id="55" dur="2000" fill="hold"/>
                                        <p:tgtEl>
                                          <p:spTgt spid="15"/>
                                        </p:tgtEl>
                                        <p:attrNameLst>
                                          <p:attrName>ppt_x</p:attrName>
                                          <p:attrName>ppt_y</p:attrName>
                                        </p:attrNameLst>
                                      </p:cBhvr>
                                      <p:rCtr x="28194" y="-26512"/>
                                    </p:animMotion>
                                  </p:childTnLst>
                                </p:cTn>
                              </p:par>
                            </p:childTnLst>
                          </p:cTn>
                        </p:par>
                      </p:childTnLst>
                    </p:cTn>
                  </p:par>
                  <p:par>
                    <p:cTn id="56" fill="hold">
                      <p:stCondLst>
                        <p:cond delay="indefinite"/>
                      </p:stCondLst>
                      <p:childTnLst>
                        <p:par>
                          <p:cTn id="57" fill="hold">
                            <p:stCondLst>
                              <p:cond delay="0"/>
                            </p:stCondLst>
                            <p:childTnLst>
                              <p:par>
                                <p:cTn id="58" presetID="56" presetClass="path" presetSubtype="0" accel="50000" decel="50000" fill="hold" grpId="0" nodeType="clickEffect">
                                  <p:stCondLst>
                                    <p:cond delay="0"/>
                                  </p:stCondLst>
                                  <p:childTnLst>
                                    <p:animMotion origin="layout" path="M -3.05556E-6 7.40741E-7 L 0.00591 -0.46389 " pathEditMode="relative" rAng="0" ptsTypes="AA">
                                      <p:cBhvr>
                                        <p:cTn id="59" dur="2000" fill="hold"/>
                                        <p:tgtEl>
                                          <p:spTgt spid="16"/>
                                        </p:tgtEl>
                                        <p:attrNameLst>
                                          <p:attrName>ppt_x</p:attrName>
                                          <p:attrName>ppt_y</p:attrName>
                                        </p:attrNameLst>
                                      </p:cBhvr>
                                      <p:rCtr x="295" y="-23210"/>
                                    </p:animMotion>
                                  </p:childTnLst>
                                </p:cTn>
                              </p:par>
                            </p:childTnLst>
                          </p:cTn>
                        </p:par>
                      </p:childTnLst>
                    </p:cTn>
                  </p:par>
                  <p:par>
                    <p:cTn id="60" fill="hold">
                      <p:stCondLst>
                        <p:cond delay="indefinite"/>
                      </p:stCondLst>
                      <p:childTnLst>
                        <p:par>
                          <p:cTn id="61" fill="hold">
                            <p:stCondLst>
                              <p:cond delay="0"/>
                            </p:stCondLst>
                            <p:childTnLst>
                              <p:par>
                                <p:cTn id="62" presetID="56" presetClass="path" presetSubtype="0" accel="50000" decel="50000" fill="hold" grpId="0" nodeType="clickEffect">
                                  <p:stCondLst>
                                    <p:cond delay="0"/>
                                  </p:stCondLst>
                                  <p:childTnLst>
                                    <p:animMotion origin="layout" path="M -1.66667E-6 3.08642E-6 L 0.58889 -0.38395 " pathEditMode="relative" rAng="0" ptsTypes="AA">
                                      <p:cBhvr>
                                        <p:cTn id="63" dur="2000" fill="hold"/>
                                        <p:tgtEl>
                                          <p:spTgt spid="17"/>
                                        </p:tgtEl>
                                        <p:attrNameLst>
                                          <p:attrName>ppt_x</p:attrName>
                                          <p:attrName>ppt_y</p:attrName>
                                        </p:attrNameLst>
                                      </p:cBhvr>
                                      <p:rCtr x="29444" y="-19198"/>
                                    </p:animMotion>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grpId="0" nodeType="clickEffect">
                                  <p:stCondLst>
                                    <p:cond delay="0"/>
                                  </p:stCondLst>
                                  <p:childTnLst>
                                    <p:animMotion origin="layout" path="M 2.5E-6 -0.02037 L -0.36719 -0.31852 " pathEditMode="relative" rAng="0" ptsTypes="AA">
                                      <p:cBhvr>
                                        <p:cTn id="67" dur="2000" fill="hold"/>
                                        <p:tgtEl>
                                          <p:spTgt spid="18"/>
                                        </p:tgtEl>
                                        <p:attrNameLst>
                                          <p:attrName>ppt_x</p:attrName>
                                          <p:attrName>ppt_y</p:attrName>
                                        </p:attrNameLst>
                                      </p:cBhvr>
                                      <p:rCtr x="-18368" y="-14907"/>
                                    </p:animMotion>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grpId="0" nodeType="clickEffect">
                                  <p:stCondLst>
                                    <p:cond delay="0"/>
                                  </p:stCondLst>
                                  <p:childTnLst>
                                    <p:animMotion origin="layout" path="M -0.00295 0.0642 L 0.13108 -0.32993 " pathEditMode="relative" rAng="0" ptsTypes="AA">
                                      <p:cBhvr>
                                        <p:cTn id="71" dur="2000" fill="hold"/>
                                        <p:tgtEl>
                                          <p:spTgt spid="19"/>
                                        </p:tgtEl>
                                        <p:attrNameLst>
                                          <p:attrName>ppt_x</p:attrName>
                                          <p:attrName>ppt_y</p:attrName>
                                        </p:attrNameLst>
                                      </p:cBhvr>
                                      <p:rCtr x="6701" y="-19722"/>
                                    </p:animMotion>
                                  </p:childTnLst>
                                </p:cTn>
                              </p:par>
                            </p:childTnLst>
                          </p:cTn>
                        </p:par>
                      </p:childTnLst>
                    </p:cTn>
                  </p:par>
                  <p:par>
                    <p:cTn id="72" fill="hold">
                      <p:stCondLst>
                        <p:cond delay="indefinite"/>
                      </p:stCondLst>
                      <p:childTnLst>
                        <p:par>
                          <p:cTn id="73" fill="hold">
                            <p:stCondLst>
                              <p:cond delay="0"/>
                            </p:stCondLst>
                            <p:childTnLst>
                              <p:par>
                                <p:cTn id="74" presetID="56" presetClass="path" presetSubtype="0" accel="50000" decel="50000" fill="hold" grpId="0" nodeType="clickEffect">
                                  <p:stCondLst>
                                    <p:cond delay="0"/>
                                  </p:stCondLst>
                                  <p:childTnLst>
                                    <p:animMotion origin="layout" path="M -0.14792 -0.00031 L -0.01737 -0.17994 " pathEditMode="relative" rAng="0" ptsTypes="AA">
                                      <p:cBhvr>
                                        <p:cTn id="75" dur="2000" fill="hold"/>
                                        <p:tgtEl>
                                          <p:spTgt spid="20"/>
                                        </p:tgtEl>
                                        <p:attrNameLst>
                                          <p:attrName>ppt_x</p:attrName>
                                          <p:attrName>ppt_y</p:attrName>
                                        </p:attrNameLst>
                                      </p:cBhvr>
                                      <p:rCtr x="6528" y="-8981"/>
                                    </p:animMotion>
                                  </p:child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grpId="0" nodeType="clickEffect">
                                  <p:stCondLst>
                                    <p:cond delay="0"/>
                                  </p:stCondLst>
                                  <p:childTnLst>
                                    <p:animMotion origin="layout" path="M -4.72222E-6 3.33333E-6 L -0.47881 -0.10278 " pathEditMode="relative" rAng="0" ptsTypes="AA">
                                      <p:cBhvr>
                                        <p:cTn id="79" dur="2000" fill="hold"/>
                                        <p:tgtEl>
                                          <p:spTgt spid="21"/>
                                        </p:tgtEl>
                                        <p:attrNameLst>
                                          <p:attrName>ppt_x</p:attrName>
                                          <p:attrName>ppt_y</p:attrName>
                                        </p:attrNameLst>
                                      </p:cBhvr>
                                      <p:rCtr x="-23941" y="-515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80" fill="hold" display="0">
                  <p:stCondLst>
                    <p:cond delay="indefinite"/>
                  </p:stCondLst>
                </p:cTn>
                <p:tgtEl>
                  <p:spTgt spid="22"/>
                </p:tgtEl>
              </p:cMediaNode>
            </p:video>
          </p:childTnLst>
        </p:cTn>
      </p:par>
    </p:tnLst>
    <p:bldLst>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2" name="Google Shape;692;p47"/>
          <p:cNvSpPr/>
          <p:nvPr/>
        </p:nvSpPr>
        <p:spPr>
          <a:xfrm>
            <a:off x="2253275" y="1438812"/>
            <a:ext cx="1114218" cy="1063979"/>
          </a:xfrm>
          <a:prstGeom prst="ellipse">
            <a:avLst/>
          </a:prstGeom>
          <a:gradFill>
            <a:gsLst>
              <a:gs pos="0">
                <a:schemeClr val="lt2"/>
              </a:gs>
              <a:gs pos="100000">
                <a:srgbClr val="34B46E"/>
              </a:gs>
            </a:gsLst>
            <a:lin ang="0" scaled="0"/>
          </a:gradFill>
          <a:ln>
            <a:noFill/>
          </a:ln>
          <a:effectLst>
            <a:outerShdw blurRad="242888" dist="200025" dir="6540000" algn="bl" rotWithShape="0">
              <a:schemeClr val="lt2">
                <a:alpha val="3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7"/>
          <p:cNvSpPr txBox="1">
            <a:spLocks noGrp="1"/>
          </p:cNvSpPr>
          <p:nvPr>
            <p:ph type="title" idx="2"/>
          </p:nvPr>
        </p:nvSpPr>
        <p:spPr>
          <a:xfrm>
            <a:off x="2236004" y="1606344"/>
            <a:ext cx="1114218" cy="8845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kern="1200">
                <a:solidFill>
                  <a:schemeClr val="bg1"/>
                </a:solidFill>
                <a:latin typeface="#9Slide05 Gullever Font" panose="02000507000000020004" pitchFamily="2" charset="0"/>
                <a:ea typeface="+mj-ea"/>
                <a:cs typeface="+mj-cs"/>
                <a:sym typeface="Karla"/>
              </a:rPr>
              <a:t>02</a:t>
            </a:r>
            <a:endParaRPr sz="4000" kern="1200">
              <a:solidFill>
                <a:schemeClr val="bg1"/>
              </a:solidFill>
              <a:latin typeface="#9Slide05 Gullever Font" panose="02000507000000020004" pitchFamily="2" charset="0"/>
              <a:ea typeface="+mj-ea"/>
              <a:cs typeface="+mj-cs"/>
              <a:sym typeface="Karla"/>
            </a:endParaRPr>
          </a:p>
        </p:txBody>
      </p:sp>
      <p:sp>
        <p:nvSpPr>
          <p:cNvPr id="694" name="Google Shape;694;p47"/>
          <p:cNvSpPr txBox="1">
            <a:spLocks noGrp="1"/>
          </p:cNvSpPr>
          <p:nvPr>
            <p:ph type="subTitle" idx="1"/>
          </p:nvPr>
        </p:nvSpPr>
        <p:spPr>
          <a:xfrm>
            <a:off x="806813" y="3294588"/>
            <a:ext cx="3820200" cy="34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 can enter a subtitle here if you need it</a:t>
            </a:r>
            <a:endParaRPr/>
          </a:p>
        </p:txBody>
      </p:sp>
      <p:pic>
        <p:nvPicPr>
          <p:cNvPr id="696" name="Google Shape;696;p47"/>
          <p:cNvPicPr preferRelativeResize="0"/>
          <p:nvPr/>
        </p:nvPicPr>
        <p:blipFill rotWithShape="1">
          <a:blip r:embed="rId3">
            <a:alphaModFix/>
          </a:blip>
          <a:srcRect l="12116" r="15414"/>
          <a:stretch/>
        </p:blipFill>
        <p:spPr>
          <a:xfrm>
            <a:off x="4933000" y="868638"/>
            <a:ext cx="3703598" cy="3406224"/>
          </a:xfrm>
          <a:prstGeom prst="rect">
            <a:avLst/>
          </a:prstGeom>
          <a:noFill/>
          <a:ln>
            <a:noFill/>
          </a:ln>
        </p:spPr>
      </p:pic>
      <p:pic>
        <p:nvPicPr>
          <p:cNvPr id="8" name="Google Shape;696;p47">
            <a:extLst>
              <a:ext uri="{FF2B5EF4-FFF2-40B4-BE49-F238E27FC236}">
                <a16:creationId xmlns:a16="http://schemas.microsoft.com/office/drawing/2014/main" xmlns="" id="{F2C6F13C-5681-454C-6FBA-57DD4CBF12A3}"/>
              </a:ext>
            </a:extLst>
          </p:cNvPr>
          <p:cNvPicPr preferRelativeResize="0"/>
          <p:nvPr/>
        </p:nvPicPr>
        <p:blipFill rotWithShape="1">
          <a:blip r:embed="rId3">
            <a:alphaModFix/>
          </a:blip>
          <a:srcRect l="12116" r="15414"/>
          <a:stretch/>
        </p:blipFill>
        <p:spPr>
          <a:xfrm>
            <a:off x="5085400" y="1021038"/>
            <a:ext cx="3703598" cy="3406224"/>
          </a:xfrm>
          <a:prstGeom prst="rect">
            <a:avLst/>
          </a:prstGeom>
          <a:noFill/>
          <a:ln>
            <a:noFill/>
          </a:ln>
        </p:spPr>
      </p:pic>
      <p:sp>
        <p:nvSpPr>
          <p:cNvPr id="12" name="Google Shape;645;p42">
            <a:extLst>
              <a:ext uri="{FF2B5EF4-FFF2-40B4-BE49-F238E27FC236}">
                <a16:creationId xmlns:a16="http://schemas.microsoft.com/office/drawing/2014/main" xmlns="" id="{00F8D506-2398-434F-0E71-56D42A897755}"/>
              </a:ext>
            </a:extLst>
          </p:cNvPr>
          <p:cNvSpPr/>
          <p:nvPr/>
        </p:nvSpPr>
        <p:spPr>
          <a:xfrm>
            <a:off x="883013" y="2571749"/>
            <a:ext cx="3820200" cy="1460423"/>
          </a:xfrm>
          <a:prstGeom prst="roundRect">
            <a:avLst>
              <a:gd name="adj" fmla="val 50000"/>
            </a:avLst>
          </a:prstGeom>
          <a:solidFill>
            <a:srgbClr val="2848D2"/>
          </a:solidFill>
          <a:ln>
            <a:noFill/>
          </a:ln>
          <a:effectLst>
            <a:outerShdw blurRad="242888" dist="200025" dir="4860000" algn="bl" rotWithShape="0">
              <a:schemeClr val="accent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3" name="Google Shape;647;p42">
            <a:extLst>
              <a:ext uri="{FF2B5EF4-FFF2-40B4-BE49-F238E27FC236}">
                <a16:creationId xmlns:a16="http://schemas.microsoft.com/office/drawing/2014/main" xmlns="" id="{C439041B-3358-6131-7E9C-EC33BB331BDD}"/>
              </a:ext>
            </a:extLst>
          </p:cNvPr>
          <p:cNvSpPr txBox="1">
            <a:spLocks/>
          </p:cNvSpPr>
          <p:nvPr/>
        </p:nvSpPr>
        <p:spPr>
          <a:xfrm>
            <a:off x="1643176" y="2890876"/>
            <a:ext cx="2928824" cy="822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Karla"/>
              <a:buNone/>
              <a:defRPr sz="1400" b="0" i="0" u="none" strike="noStrike" cap="none">
                <a:solidFill>
                  <a:schemeClr val="lt1"/>
                </a:solidFill>
                <a:latin typeface="Karla"/>
                <a:ea typeface="Karla"/>
                <a:cs typeface="Karla"/>
                <a:sym typeface="Karla"/>
              </a:defRPr>
            </a:lvl1pPr>
            <a:lvl2pPr marL="914400" marR="0" lvl="1"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2pPr>
            <a:lvl3pPr marL="1371600" marR="0" lvl="2"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3pPr>
            <a:lvl4pPr marL="1828800" marR="0" lvl="3"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4pPr>
            <a:lvl5pPr marL="2286000" marR="0" lvl="4"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5pPr>
            <a:lvl6pPr marL="2743200" marR="0" lvl="5"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6pPr>
            <a:lvl7pPr marL="3200400" marR="0" lvl="6"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7pPr>
            <a:lvl8pPr marL="3657600" marR="0" lvl="7"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8pPr>
            <a:lvl9pPr marL="4114800" marR="0" lvl="8" indent="-317500" algn="l" rtl="0">
              <a:lnSpc>
                <a:spcPct val="100000"/>
              </a:lnSpc>
              <a:spcBef>
                <a:spcPts val="0"/>
              </a:spcBef>
              <a:spcAft>
                <a:spcPts val="0"/>
              </a:spcAft>
              <a:buClr>
                <a:schemeClr val="dk1"/>
              </a:buClr>
              <a:buSzPts val="1400"/>
              <a:buFont typeface="Karla"/>
              <a:buNone/>
              <a:defRPr sz="1400" b="0" i="0" u="none" strike="noStrike" cap="none">
                <a:solidFill>
                  <a:schemeClr val="dk1"/>
                </a:solidFill>
                <a:latin typeface="Karla"/>
                <a:ea typeface="Karla"/>
                <a:cs typeface="Karla"/>
                <a:sym typeface="Karla"/>
              </a:defRPr>
            </a:lvl9pPr>
          </a:lstStyle>
          <a:p>
            <a:pPr marL="0" indent="0" algn="l"/>
            <a:r>
              <a:rPr lang="vi-VN" sz="4000" b="1" kern="1200">
                <a:solidFill>
                  <a:schemeClr val="bg1"/>
                </a:solidFill>
                <a:latin typeface="#9Slide05 Gullever Font" panose="02000507000000020004" pitchFamily="2" charset="0"/>
                <a:ea typeface="+mj-ea"/>
                <a:cs typeface="+mj-cs"/>
                <a:sym typeface="Sora"/>
              </a:rPr>
              <a:t>Phân loại </a:t>
            </a:r>
          </a:p>
          <a:p>
            <a:pPr marL="0" indent="0" algn="l"/>
            <a:r>
              <a:rPr lang="vi-VN" sz="4000" b="1" kern="1200">
                <a:solidFill>
                  <a:schemeClr val="bg1"/>
                </a:solidFill>
                <a:latin typeface="#9Slide05 Gullever Font" panose="02000507000000020004" pitchFamily="2" charset="0"/>
                <a:ea typeface="+mj-ea"/>
                <a:cs typeface="+mj-cs"/>
                <a:sym typeface="Sora"/>
              </a:rPr>
              <a:t>nguồn lực</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7">
            <a:extLst>
              <a:ext uri="{FF2B5EF4-FFF2-40B4-BE49-F238E27FC236}">
                <a16:creationId xmlns:a16="http://schemas.microsoft.com/office/drawing/2014/main" xmlns="" id="{1BA359D8-4AE1-DD31-7D5B-6ED1C0B7151D}"/>
              </a:ext>
            </a:extLst>
          </p:cNvPr>
          <p:cNvSpPr/>
          <p:nvPr/>
        </p:nvSpPr>
        <p:spPr>
          <a:xfrm>
            <a:off x="1105875" y="349475"/>
            <a:ext cx="7665881" cy="461665"/>
          </a:xfrm>
          <a:prstGeom prst="rect">
            <a:avLst/>
          </a:prstGeom>
        </p:spPr>
        <p:txBody>
          <a:bodyPr wrap="none">
            <a:spAutoFit/>
          </a:bodyPr>
          <a:lstStyle/>
          <a:p>
            <a:pPr>
              <a:buClrTx/>
              <a:buFontTx/>
              <a:buNone/>
            </a:pPr>
            <a:r>
              <a:rPr lang="vi-VN" sz="2400" b="1" kern="1400" spc="-50">
                <a:solidFill>
                  <a:srgbClr val="03954A"/>
                </a:solidFill>
                <a:latin typeface="#9Slide03 SFU Futura_05" panose="00000800000000000000" pitchFamily="2" charset="0"/>
                <a:cs typeface="Times New Roman" panose="02020603050405020304" pitchFamily="18" charset="0"/>
                <a:sym typeface="Sora"/>
              </a:rPr>
              <a:t>H</a:t>
            </a:r>
            <a:r>
              <a:rPr lang="en-US" sz="2400" b="1" kern="1400" spc="-50">
                <a:solidFill>
                  <a:srgbClr val="03954A"/>
                </a:solidFill>
                <a:latin typeface="#9Slide03 SFU Futura_05" panose="00000800000000000000" pitchFamily="2" charset="0"/>
                <a:cs typeface="Times New Roman" panose="02020603050405020304" pitchFamily="18" charset="0"/>
                <a:sym typeface="Sora"/>
              </a:rPr>
              <a:t>oạt động 2</a:t>
            </a:r>
            <a:r>
              <a:rPr lang="vi-VN" sz="2400" b="1" kern="1400" spc="-50">
                <a:solidFill>
                  <a:srgbClr val="03954A"/>
                </a:solidFill>
                <a:latin typeface="#9Slide03 SFU Futura_05" panose="00000800000000000000" pitchFamily="2" charset="0"/>
                <a:cs typeface="Times New Roman" panose="02020603050405020304" pitchFamily="18" charset="0"/>
                <a:sym typeface="Sora"/>
              </a:rPr>
              <a:t>: </a:t>
            </a:r>
            <a:r>
              <a:rPr lang="en-US" sz="2400" b="1" kern="1400" spc="-50">
                <a:solidFill>
                  <a:srgbClr val="03954A"/>
                </a:solidFill>
                <a:latin typeface="#9Slide03 SFU Futura_05" panose="00000800000000000000" pitchFamily="2" charset="0"/>
                <a:cs typeface="Times New Roman" panose="02020603050405020304" pitchFamily="18" charset="0"/>
                <a:sym typeface="Sora"/>
              </a:rPr>
              <a:t>Tìm hiểu phân loại nguồn lực</a:t>
            </a:r>
            <a:r>
              <a:rPr lang="vi-VN" sz="2400" b="1" kern="1400" spc="-50">
                <a:solidFill>
                  <a:srgbClr val="03954A"/>
                </a:solidFill>
                <a:latin typeface="#9Slide03 SFU Futura_05" panose="00000800000000000000" pitchFamily="2" charset="0"/>
                <a:cs typeface="Times New Roman" panose="02020603050405020304" pitchFamily="18" charset="0"/>
                <a:sym typeface="Sora"/>
              </a:rPr>
              <a:t> </a:t>
            </a:r>
            <a:endParaRPr lang="en-US" sz="2400" b="1" kern="1400" spc="-50">
              <a:solidFill>
                <a:srgbClr val="03954A"/>
              </a:solidFill>
              <a:latin typeface="#9Slide03 SFU Futura_05" panose="00000800000000000000" pitchFamily="2" charset="0"/>
              <a:cs typeface="Times New Roman" panose="02020603050405020304" pitchFamily="18" charset="0"/>
              <a:sym typeface="Sora"/>
            </a:endParaRPr>
          </a:p>
        </p:txBody>
      </p:sp>
      <p:pic>
        <p:nvPicPr>
          <p:cNvPr id="6" name="Picture 5">
            <a:extLst>
              <a:ext uri="{FF2B5EF4-FFF2-40B4-BE49-F238E27FC236}">
                <a16:creationId xmlns:a16="http://schemas.microsoft.com/office/drawing/2014/main" xmlns="" id="{803F30D7-0FAC-A3C7-F066-B6B4C3553D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138515" y="580308"/>
            <a:ext cx="1770666" cy="1813181"/>
          </a:xfrm>
          <a:prstGeom prst="rect">
            <a:avLst/>
          </a:prstGeom>
        </p:spPr>
      </p:pic>
      <p:sp>
        <p:nvSpPr>
          <p:cNvPr id="7" name="Thought Bubble: Cloud 6">
            <a:extLst>
              <a:ext uri="{FF2B5EF4-FFF2-40B4-BE49-F238E27FC236}">
                <a16:creationId xmlns:a16="http://schemas.microsoft.com/office/drawing/2014/main" xmlns="" id="{829FAEDA-423B-5965-66A7-04B8FCC5F289}"/>
              </a:ext>
            </a:extLst>
          </p:cNvPr>
          <p:cNvSpPr/>
          <p:nvPr/>
        </p:nvSpPr>
        <p:spPr>
          <a:xfrm>
            <a:off x="3411414" y="930941"/>
            <a:ext cx="4067909" cy="2539090"/>
          </a:xfrm>
          <a:prstGeom prst="cloudCallout">
            <a:avLst>
              <a:gd name="adj1" fmla="val -36112"/>
              <a:gd name="adj2" fmla="val 858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kern="1200">
                <a:solidFill>
                  <a:srgbClr val="7030A0"/>
                </a:solidFill>
                <a:latin typeface="#9Slide05 GeosansLight" panose="02000603020000020003" pitchFamily="2" charset="0"/>
                <a:ea typeface="SimSun" panose="02010600030101010101" pitchFamily="2" charset="-122"/>
              </a:rPr>
              <a:t> </a:t>
            </a:r>
            <a:r>
              <a:rPr lang="vi-VN" sz="2800" b="1" kern="1200">
                <a:solidFill>
                  <a:schemeClr val="bg1"/>
                </a:solidFill>
                <a:latin typeface="#9Slide05 GeosansLight" panose="02000603020000020003" pitchFamily="2" charset="0"/>
                <a:ea typeface="SimSun" panose="02010600030101010101" pitchFamily="2" charset="-122"/>
              </a:rPr>
              <a:t>Em hãy cho biết có mấy cách phân loại nguồn lực?</a:t>
            </a:r>
          </a:p>
        </p:txBody>
      </p:sp>
    </p:spTree>
    <p:extLst>
      <p:ext uri="{BB962C8B-B14F-4D97-AF65-F5344CB8AC3E}">
        <p14:creationId xmlns:p14="http://schemas.microsoft.com/office/powerpoint/2010/main" val="365006568"/>
      </p:ext>
    </p:extLst>
  </p:cSld>
  <p:clrMapOvr>
    <a:masterClrMapping/>
  </p:clrMapOvr>
</p:sld>
</file>

<file path=ppt/theme/theme1.xml><?xml version="1.0" encoding="utf-8"?>
<a:theme xmlns:a="http://schemas.openxmlformats.org/drawingml/2006/main" name="Sprint Planning Meeting by Slidesgo">
  <a:themeElements>
    <a:clrScheme name="Simple Light">
      <a:dk1>
        <a:srgbClr val="2E2E2E"/>
      </a:dk1>
      <a:lt1>
        <a:srgbClr val="FFFFFF"/>
      </a:lt1>
      <a:dk2>
        <a:srgbClr val="F1AA35"/>
      </a:dk2>
      <a:lt2>
        <a:srgbClr val="00A44A"/>
      </a:lt2>
      <a:accent1>
        <a:srgbClr val="F95626"/>
      </a:accent1>
      <a:accent2>
        <a:srgbClr val="FF97AB"/>
      </a:accent2>
      <a:accent3>
        <a:srgbClr val="CCCCCC"/>
      </a:accent3>
      <a:accent4>
        <a:srgbClr val="FFFFFF"/>
      </a:accent4>
      <a:accent5>
        <a:srgbClr val="FFFFFF"/>
      </a:accent5>
      <a:accent6>
        <a:srgbClr val="FFFFFF"/>
      </a:accent6>
      <a:hlink>
        <a:srgbClr val="2E2E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1904</Words>
  <Application>Microsoft Office PowerPoint</Application>
  <PresentationFormat>On-screen Show (16:9)</PresentationFormat>
  <Paragraphs>786</Paragraphs>
  <Slides>29</Slides>
  <Notes>7</Notes>
  <HiddenSlides>0</HiddenSlides>
  <MMClips>4</MMClips>
  <ScaleCrop>false</ScaleCrop>
  <HeadingPairs>
    <vt:vector size="4" baseType="variant">
      <vt:variant>
        <vt:lpstr>Theme</vt:lpstr>
      </vt:variant>
      <vt:variant>
        <vt:i4>3</vt:i4>
      </vt:variant>
      <vt:variant>
        <vt:lpstr>Slide Titles</vt:lpstr>
      </vt:variant>
      <vt:variant>
        <vt:i4>29</vt:i4>
      </vt:variant>
    </vt:vector>
  </HeadingPairs>
  <TitlesOfParts>
    <vt:vector size="32" baseType="lpstr">
      <vt:lpstr>Sprint Planning Meeting by Slidesgo</vt:lpstr>
      <vt:lpstr>Office Theme</vt:lpstr>
      <vt:lpstr>Chủ đề Office</vt:lpstr>
      <vt:lpstr>PowerPoint Presentation</vt:lpstr>
      <vt:lpstr>TỪ KHÓA</vt:lpstr>
      <vt:lpstr>CHƯƠNG IX:     CÁC NGUỒN LỰC. MỘT SỐ TIÊU CHÍ ĐÁNH GIÁ SỰ PHÁT TRIỂN KINH TẾ</vt:lpstr>
      <vt:lpstr>MỤC TIÊU BÀI HỌC</vt:lpstr>
      <vt:lpstr>PowerPoint Presentation</vt:lpstr>
      <vt:lpstr>01</vt:lpstr>
      <vt:lpstr>Hoạt động 1: Tìm hiểu khái niệm nguồn lực  </vt:lpstr>
      <vt:lpstr>02</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modified xsi:type="dcterms:W3CDTF">2023-02-01T15:50:42Z</dcterms:modified>
</cp:coreProperties>
</file>