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0" r:id="rId4"/>
    <p:sldId id="272" r:id="rId5"/>
    <p:sldId id="273" r:id="rId6"/>
    <p:sldId id="274" r:id="rId7"/>
    <p:sldId id="275" r:id="rId8"/>
    <p:sldId id="277" r:id="rId9"/>
    <p:sldId id="264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24" Type="http://schemas.openxmlformats.org/officeDocument/2006/relationships/image" Target="../media/image29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52: DIỆN TÍCH HÌNH CHỮ NHẬT, DIỆN TÍCH HÌNH VUÔNG (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8670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5577556" cy="1851005"/>
            <a:chOff x="1470819" y="1943100"/>
            <a:chExt cx="15577556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29856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.VnAristoteH" panose="020B7200000000000000" pitchFamily="34" charset="0"/>
                  <a:cs typeface="Times New Roman" pitchFamily="18" charset="0"/>
                </a:rPr>
                <a:t>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.VnAristoteH" panose="020B7200000000000000" pitchFamily="34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gồm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ABCD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DMNP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ABCD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DMNP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H.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26"/>
          <a:stretch/>
        </p:blipFill>
        <p:spPr>
          <a:xfrm>
            <a:off x="6122497" y="3587826"/>
            <a:ext cx="5902022" cy="4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DMNP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62867" y="3062306"/>
            <a:ext cx="848463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là: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x 7 = 49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DMNP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20 = 180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49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59551" y="2464499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246753" y="6839307"/>
            <a:ext cx="10668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800" b="1" dirty="0">
                <a:solidFill>
                  <a:srgbClr val="FF0000"/>
                </a:solidFill>
                <a:latin typeface=".VnAristoteH" panose="020B7200000000000000" pitchFamily="34" charset="0"/>
                <a:cs typeface="Times New Roman" pitchFamily="18" charset="0"/>
              </a:rPr>
              <a:t>H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49 + 180  = 229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229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5127" y="6133064"/>
            <a:ext cx="541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hình </a:t>
            </a:r>
            <a:r>
              <a:rPr lang="en-US" sz="3800" b="1" dirty="0">
                <a:solidFill>
                  <a:prstClr val="black"/>
                </a:solidFill>
                <a:latin typeface=".VnAristoteH" panose="020B7200000000000000" pitchFamily="34" charset="0"/>
                <a:cs typeface="Times New Roman" pitchFamily="18" charset="0"/>
              </a:rPr>
              <a:t>H.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26"/>
          <a:stretch/>
        </p:blipFill>
        <p:spPr>
          <a:xfrm>
            <a:off x="11450036" y="2552638"/>
            <a:ext cx="4384483" cy="39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trồng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lửa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mảnh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899" t="2607" b="4502"/>
          <a:stretch/>
        </p:blipFill>
        <p:spPr>
          <a:xfrm>
            <a:off x="7048185" y="3076372"/>
            <a:ext cx="8858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39262"/>
              </p:ext>
            </p:extLst>
          </p:nvPr>
        </p:nvGraphicFramePr>
        <p:xfrm>
          <a:off x="3441430" y="3577792"/>
          <a:ext cx="11177402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9660">
                  <a:extLst>
                    <a:ext uri="{9D8B030D-6E8A-4147-A177-3AD203B41FA5}">
                      <a16:colId xmlns="" xmlns:a16="http://schemas.microsoft.com/office/drawing/2014/main" val="3671843250"/>
                    </a:ext>
                  </a:extLst>
                </a:gridCol>
                <a:gridCol w="2739542">
                  <a:extLst>
                    <a:ext uri="{9D8B030D-6E8A-4147-A177-3AD203B41FA5}">
                      <a16:colId xmlns="" xmlns:a16="http://schemas.microsoft.com/office/drawing/2014/main" val="3816494781"/>
                    </a:ext>
                  </a:extLst>
                </a:gridCol>
                <a:gridCol w="2412026">
                  <a:extLst>
                    <a:ext uri="{9D8B030D-6E8A-4147-A177-3AD203B41FA5}">
                      <a16:colId xmlns="" xmlns:a16="http://schemas.microsoft.com/office/drawing/2014/main" val="190553166"/>
                    </a:ext>
                  </a:extLst>
                </a:gridCol>
                <a:gridCol w="2236174">
                  <a:extLst>
                    <a:ext uri="{9D8B030D-6E8A-4147-A177-3AD203B41FA5}">
                      <a16:colId xmlns=""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(cm)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(</a:t>
                      </a:r>
                      <a:r>
                        <a:rPr kumimoji="0" lang="en-US" alt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859151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59151" y="4603382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trồng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Kiến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lửa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mảnh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màu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đỏ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dọt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912426" y="3007181"/>
            <a:ext cx="152697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Số?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540917" y="4604137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800770" y="4603382"/>
            <a:ext cx="1443203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540917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800770" y="5527609"/>
            <a:ext cx="1443203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  <a:r>
              <a:rPr lang="en-US" altLang="en-US" sz="3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912427" y="6781800"/>
            <a:ext cx="7902292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diện tích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471" y="7644514"/>
            <a:ext cx="795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587755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41572" y="2110072"/>
            <a:ext cx="105252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diện tích miếng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bìa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      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5592" y="3414929"/>
            <a:ext cx="533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726" t="13202" r="5753" b="10231"/>
          <a:stretch/>
        </p:blipFill>
        <p:spPr>
          <a:xfrm>
            <a:off x="11662349" y="2144336"/>
            <a:ext cx="4524187" cy="35706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5423" y="4177127"/>
            <a:ext cx="933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tấm bìa màu đỏ là: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x 3 = 18(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tấm bìa hình vuông là: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x 2 = 36(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62946" y="7896577"/>
            <a:ext cx="1024737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diện tích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36 cm</a:t>
            </a:r>
            <a:r>
              <a:rPr lang="en-US" altLang="en-US" sz="4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14BE48-B16F-4BB7-BD56-6B7FFAF0648D}"/>
              </a:ext>
            </a:extLst>
          </p:cNvPr>
          <p:cNvSpPr txBox="1"/>
          <p:nvPr/>
        </p:nvSpPr>
        <p:spPr>
          <a:xfrm>
            <a:off x="6461919" y="724156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số: 36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77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92771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08881" y="2305052"/>
            <a:ext cx="1091083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cắt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80cm,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10cm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là   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719" y="4827296"/>
            <a:ext cx="533400" cy="728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59" r="26844"/>
          <a:stretch/>
        </p:blipFill>
        <p:spPr>
          <a:xfrm>
            <a:off x="11719719" y="2458673"/>
            <a:ext cx="3808673" cy="54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52: DIỆN TÍCH HÌNH CHỮ NHẬT, DIỆN TÍCH HÌNH VUÔNG (TIẾT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1692771"/>
            <a:ext cx="1865573" cy="677108"/>
            <a:chOff x="1470819" y="1921758"/>
            <a:chExt cx="1207385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67398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59" r="26844"/>
          <a:stretch/>
        </p:blipFill>
        <p:spPr>
          <a:xfrm>
            <a:off x="11262519" y="2458673"/>
            <a:ext cx="4265874" cy="54379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131" y="1692771"/>
            <a:ext cx="1006470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85 x 30 = 2550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 x 10 = 800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 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800 x 3 = 2400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là: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2550 – 2400 = 150 (cm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indent="36195" algn="ctr"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150 cm</a:t>
            </a:r>
            <a:r>
              <a:rPr lang="en-US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2945" y="7896577"/>
            <a:ext cx="1180529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là 150 cm</a:t>
            </a:r>
            <a:r>
              <a:rPr lang="en-US" alt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Custom</PresentationFormat>
  <Paragraphs>134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2023-03-01T03:39:30Z</dcterms:created>
  <dcterms:modified xsi:type="dcterms:W3CDTF">2023-03-01T03:44:26Z</dcterms:modified>
</cp:coreProperties>
</file>