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xlsx" ContentType="application/vnd.openxmlformats-officedocument.spreadsheetml.sheet"/>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8" r:id="rId1"/>
    <p:sldMasterId id="2147483739" r:id="rId2"/>
    <p:sldMasterId id="2147483752" r:id="rId3"/>
    <p:sldMasterId id="2147483764" r:id="rId4"/>
    <p:sldMasterId id="2147483776" r:id="rId5"/>
    <p:sldMasterId id="2147483788" r:id="rId6"/>
  </p:sldMasterIdLst>
  <p:notesMasterIdLst>
    <p:notesMasterId r:id="rId54"/>
  </p:notesMasterIdLst>
  <p:sldIdLst>
    <p:sldId id="256" r:id="rId7"/>
    <p:sldId id="275" r:id="rId8"/>
    <p:sldId id="276" r:id="rId9"/>
    <p:sldId id="257" r:id="rId10"/>
    <p:sldId id="259" r:id="rId11"/>
    <p:sldId id="277" r:id="rId12"/>
    <p:sldId id="278" r:id="rId13"/>
    <p:sldId id="279" r:id="rId14"/>
    <p:sldId id="280" r:id="rId15"/>
    <p:sldId id="281" r:id="rId16"/>
    <p:sldId id="282" r:id="rId17"/>
    <p:sldId id="283" r:id="rId18"/>
    <p:sldId id="284" r:id="rId19"/>
    <p:sldId id="285" r:id="rId20"/>
    <p:sldId id="271" r:id="rId21"/>
    <p:sldId id="286" r:id="rId22"/>
    <p:sldId id="287" r:id="rId23"/>
    <p:sldId id="272" r:id="rId24"/>
    <p:sldId id="273" r:id="rId25"/>
    <p:sldId id="274" r:id="rId26"/>
    <p:sldId id="288" r:id="rId27"/>
    <p:sldId id="289" r:id="rId28"/>
    <p:sldId id="290" r:id="rId29"/>
    <p:sldId id="291" r:id="rId30"/>
    <p:sldId id="292" r:id="rId31"/>
    <p:sldId id="293" r:id="rId32"/>
    <p:sldId id="270" r:id="rId33"/>
    <p:sldId id="269"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Thông</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tin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về</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Covid-19 ở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Việt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Nam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Cập</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nhật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vào</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lúc</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15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giờ</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ngày</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13/4/2020)</a:t>
            </a:r>
            <a:endParaRPr lang="vi-VN"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7.753305167313411E-2"/>
          <c:y val="1.2523682209098653E-2"/>
        </c:manualLayout>
      </c:layout>
      <c:overlay val="0"/>
      <c:spPr>
        <a:noFill/>
        <a:ln>
          <a:noFill/>
        </a:ln>
        <a:effectLst/>
      </c:spPr>
    </c:title>
    <c:autoTitleDeleted val="0"/>
    <c:plotArea>
      <c:layout/>
      <c:barChart>
        <c:barDir val="col"/>
        <c:grouping val="clustered"/>
        <c:varyColors val="0"/>
        <c:ser>
          <c:idx val="0"/>
          <c:order val="0"/>
          <c:tx>
            <c:strRef>
              <c:f>Trang_tính1!$B$1</c:f>
              <c:strCache>
                <c:ptCount val="1"/>
                <c:pt idx="0">
                  <c:v>Số ca khỏi bệnh trong ngày</c:v>
                </c:pt>
              </c:strCache>
            </c:strRef>
          </c:tx>
          <c:spPr>
            <a:solidFill>
              <a:srgbClr val="00B05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Trang_tính1!$B$2:$B$11</c:f>
              <c:numCache>
                <c:formatCode>General</c:formatCode>
                <c:ptCount val="10"/>
                <c:pt idx="0">
                  <c:v>10</c:v>
                </c:pt>
                <c:pt idx="1">
                  <c:v>5</c:v>
                </c:pt>
                <c:pt idx="2">
                  <c:v>1</c:v>
                </c:pt>
                <c:pt idx="3">
                  <c:v>4</c:v>
                </c:pt>
                <c:pt idx="4">
                  <c:v>27</c:v>
                </c:pt>
                <c:pt idx="5">
                  <c:v>4</c:v>
                </c:pt>
                <c:pt idx="6">
                  <c:v>2</c:v>
                </c:pt>
                <c:pt idx="7">
                  <c:v>6</c:v>
                </c:pt>
                <c:pt idx="8">
                  <c:v>0</c:v>
                </c:pt>
                <c:pt idx="9">
                  <c:v>0</c:v>
                </c:pt>
              </c:numCache>
            </c:numRef>
          </c:val>
          <c:extLst xmlns:c16r2="http://schemas.microsoft.com/office/drawing/2015/06/chart">
            <c:ext xmlns:c16="http://schemas.microsoft.com/office/drawing/2014/chart" uri="{C3380CC4-5D6E-409C-BE32-E72D297353CC}">
              <c16:uniqueId val="{00000000-10F9-4FC1-A6B9-FEC574574BF3}"/>
            </c:ext>
          </c:extLst>
        </c:ser>
        <c:ser>
          <c:idx val="1"/>
          <c:order val="1"/>
          <c:tx>
            <c:strRef>
              <c:f>Trang_tính1!$C$1</c:f>
              <c:strCache>
                <c:ptCount val="1"/>
                <c:pt idx="0">
                  <c:v>Số ca mắc mới trong ngày</c:v>
                </c:pt>
              </c:strCache>
            </c:strRef>
          </c:tx>
          <c:spPr>
            <a:solidFill>
              <a:srgbClr val="FF000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Trang_tính1!$C$2:$C$11</c:f>
              <c:numCache>
                <c:formatCode>General</c:formatCode>
                <c:ptCount val="10"/>
                <c:pt idx="0">
                  <c:v>10</c:v>
                </c:pt>
                <c:pt idx="1">
                  <c:v>3</c:v>
                </c:pt>
                <c:pt idx="2">
                  <c:v>1</c:v>
                </c:pt>
                <c:pt idx="3">
                  <c:v>4</c:v>
                </c:pt>
                <c:pt idx="4">
                  <c:v>4</c:v>
                </c:pt>
                <c:pt idx="5">
                  <c:v>2</c:v>
                </c:pt>
                <c:pt idx="6">
                  <c:v>4</c:v>
                </c:pt>
                <c:pt idx="7">
                  <c:v>2</c:v>
                </c:pt>
                <c:pt idx="8">
                  <c:v>1</c:v>
                </c:pt>
                <c:pt idx="9">
                  <c:v>2</c:v>
                </c:pt>
              </c:numCache>
            </c:numRef>
          </c:val>
          <c:extLst xmlns:c16r2="http://schemas.microsoft.com/office/drawing/2015/06/chart">
            <c:ext xmlns:c16="http://schemas.microsoft.com/office/drawing/2014/chart" uri="{C3380CC4-5D6E-409C-BE32-E72D297353CC}">
              <c16:uniqueId val="{00000001-10F9-4FC1-A6B9-FEC574574BF3}"/>
            </c:ext>
          </c:extLst>
        </c:ser>
        <c:dLbls>
          <c:showLegendKey val="0"/>
          <c:showVal val="0"/>
          <c:showCatName val="0"/>
          <c:showSerName val="0"/>
          <c:showPercent val="0"/>
          <c:showBubbleSize val="0"/>
        </c:dLbls>
        <c:gapWidth val="214"/>
        <c:overlap val="-35"/>
        <c:axId val="34336768"/>
        <c:axId val="167700736"/>
      </c:barChart>
      <c:dateAx>
        <c:axId val="34336768"/>
        <c:scaling>
          <c:orientation val="minMax"/>
        </c:scaling>
        <c:delete val="0"/>
        <c:axPos val="b"/>
        <c:numFmt formatCode="d/m" sourceLinked="1"/>
        <c:majorTickMark val="none"/>
        <c:minorTickMark val="none"/>
        <c:tickLblPos val="nextTo"/>
        <c:spPr>
          <a:noFill/>
          <a:ln w="19050" cap="flat" cmpd="sng" algn="ctr">
            <a:solidFill>
              <a:schemeClr val="tx1"/>
            </a:solidFill>
            <a:round/>
            <a:headEnd type="none"/>
            <a:tailEnd type="triangle" w="med"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700736"/>
        <c:crosses val="autoZero"/>
        <c:auto val="1"/>
        <c:lblOffset val="100"/>
        <c:baseTimeUnit val="days"/>
      </c:dateAx>
      <c:valAx>
        <c:axId val="167700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tailEnd type="triangle"/>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33676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Thông</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tin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về</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Covid-19 ở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Việt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Nam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Cập</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nhật</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vào</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lúc</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15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giờ</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a:t>
            </a:r>
            <a:r>
              <a:rPr lang="en-US" sz="1862" b="1" i="0" u="none" strike="noStrike" baseline="0" dirty="0" err="1">
                <a:solidFill>
                  <a:schemeClr val="tx1"/>
                </a:solidFill>
                <a:effectLst/>
                <a:latin typeface="Times New Roman" panose="02020603050405020304" pitchFamily="18" charset="0"/>
                <a:cs typeface="Times New Roman" panose="02020603050405020304" pitchFamily="18" charset="0"/>
              </a:rPr>
              <a:t>ngày</a:t>
            </a:r>
            <a:r>
              <a:rPr lang="en-US" sz="1862" b="1" i="0" u="none" strike="noStrike" baseline="0" dirty="0">
                <a:solidFill>
                  <a:schemeClr val="tx1"/>
                </a:solidFill>
                <a:effectLst/>
                <a:latin typeface="Times New Roman" panose="02020603050405020304" pitchFamily="18" charset="0"/>
                <a:cs typeface="Times New Roman" panose="02020603050405020304" pitchFamily="18" charset="0"/>
              </a:rPr>
              <a:t> 13/4/2020)</a:t>
            </a:r>
            <a:endParaRPr lang="vi-VN" b="1" dirty="0">
              <a:solidFill>
                <a:schemeClr val="tx1"/>
              </a:solidFill>
              <a:latin typeface="Times New Roman" panose="02020603050405020304" pitchFamily="18" charset="0"/>
              <a:cs typeface="Times New Roman" panose="02020603050405020304" pitchFamily="18" charset="0"/>
            </a:endParaRPr>
          </a:p>
        </c:rich>
      </c:tx>
      <c:layout>
        <c:manualLayout>
          <c:xMode val="edge"/>
          <c:yMode val="edge"/>
          <c:x val="7.753305167313411E-2"/>
          <c:y val="1.2523682209098653E-2"/>
        </c:manualLayout>
      </c:layout>
      <c:overlay val="0"/>
      <c:spPr>
        <a:noFill/>
        <a:ln>
          <a:noFill/>
        </a:ln>
        <a:effectLst/>
      </c:spPr>
    </c:title>
    <c:autoTitleDeleted val="0"/>
    <c:plotArea>
      <c:layout/>
      <c:barChart>
        <c:barDir val="col"/>
        <c:grouping val="clustered"/>
        <c:varyColors val="0"/>
        <c:ser>
          <c:idx val="0"/>
          <c:order val="0"/>
          <c:tx>
            <c:strRef>
              <c:f>Trang_tính1!$B$1</c:f>
              <c:strCache>
                <c:ptCount val="1"/>
                <c:pt idx="0">
                  <c:v>Số ca khỏi bệnh trong ngày</c:v>
                </c:pt>
              </c:strCache>
            </c:strRef>
          </c:tx>
          <c:spPr>
            <a:solidFill>
              <a:srgbClr val="00B05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Trang_tính1!$B$2:$B$11</c:f>
              <c:numCache>
                <c:formatCode>General</c:formatCode>
                <c:ptCount val="10"/>
                <c:pt idx="0">
                  <c:v>10</c:v>
                </c:pt>
                <c:pt idx="1">
                  <c:v>5</c:v>
                </c:pt>
                <c:pt idx="2">
                  <c:v>1</c:v>
                </c:pt>
                <c:pt idx="3">
                  <c:v>4</c:v>
                </c:pt>
                <c:pt idx="4">
                  <c:v>27</c:v>
                </c:pt>
                <c:pt idx="5">
                  <c:v>4</c:v>
                </c:pt>
                <c:pt idx="6">
                  <c:v>2</c:v>
                </c:pt>
                <c:pt idx="7">
                  <c:v>6</c:v>
                </c:pt>
                <c:pt idx="8">
                  <c:v>0</c:v>
                </c:pt>
                <c:pt idx="9">
                  <c:v>0</c:v>
                </c:pt>
              </c:numCache>
            </c:numRef>
          </c:val>
          <c:extLst xmlns:c16r2="http://schemas.microsoft.com/office/drawing/2015/06/chart">
            <c:ext xmlns:c16="http://schemas.microsoft.com/office/drawing/2014/chart" uri="{C3380CC4-5D6E-409C-BE32-E72D297353CC}">
              <c16:uniqueId val="{00000000-10F9-4FC1-A6B9-FEC574574BF3}"/>
            </c:ext>
          </c:extLst>
        </c:ser>
        <c:ser>
          <c:idx val="1"/>
          <c:order val="1"/>
          <c:tx>
            <c:strRef>
              <c:f>Trang_tính1!$C$1</c:f>
              <c:strCache>
                <c:ptCount val="1"/>
                <c:pt idx="0">
                  <c:v>Số ca mắc mới trong ngày</c:v>
                </c:pt>
              </c:strCache>
            </c:strRef>
          </c:tx>
          <c:spPr>
            <a:solidFill>
              <a:srgbClr val="FF0000"/>
            </a:solidFill>
            <a:ln>
              <a:noFill/>
            </a:ln>
            <a:effectLst/>
          </c:spPr>
          <c:invertIfNegative val="0"/>
          <c:cat>
            <c:numRef>
              <c:f>Trang_tính1!$A$2:$A$11</c:f>
              <c:numCache>
                <c:formatCode>d/m</c:formatCode>
                <c:ptCount val="10"/>
                <c:pt idx="0">
                  <c:v>44654</c:v>
                </c:pt>
                <c:pt idx="1">
                  <c:v>44655</c:v>
                </c:pt>
                <c:pt idx="2">
                  <c:v>44654</c:v>
                </c:pt>
                <c:pt idx="3">
                  <c:v>44657</c:v>
                </c:pt>
                <c:pt idx="4">
                  <c:v>44658</c:v>
                </c:pt>
                <c:pt idx="5">
                  <c:v>44659</c:v>
                </c:pt>
                <c:pt idx="6">
                  <c:v>44660</c:v>
                </c:pt>
                <c:pt idx="7">
                  <c:v>44661</c:v>
                </c:pt>
                <c:pt idx="8">
                  <c:v>44662</c:v>
                </c:pt>
                <c:pt idx="9">
                  <c:v>44663</c:v>
                </c:pt>
              </c:numCache>
            </c:numRef>
          </c:cat>
          <c:val>
            <c:numRef>
              <c:f>Trang_tính1!$C$2:$C$11</c:f>
              <c:numCache>
                <c:formatCode>General</c:formatCode>
                <c:ptCount val="10"/>
                <c:pt idx="0">
                  <c:v>10</c:v>
                </c:pt>
                <c:pt idx="1">
                  <c:v>3</c:v>
                </c:pt>
                <c:pt idx="2">
                  <c:v>1</c:v>
                </c:pt>
                <c:pt idx="3">
                  <c:v>4</c:v>
                </c:pt>
                <c:pt idx="4">
                  <c:v>4</c:v>
                </c:pt>
                <c:pt idx="5">
                  <c:v>2</c:v>
                </c:pt>
                <c:pt idx="6">
                  <c:v>4</c:v>
                </c:pt>
                <c:pt idx="7">
                  <c:v>2</c:v>
                </c:pt>
                <c:pt idx="8">
                  <c:v>1</c:v>
                </c:pt>
                <c:pt idx="9">
                  <c:v>2</c:v>
                </c:pt>
              </c:numCache>
            </c:numRef>
          </c:val>
          <c:extLst xmlns:c16r2="http://schemas.microsoft.com/office/drawing/2015/06/chart">
            <c:ext xmlns:c16="http://schemas.microsoft.com/office/drawing/2014/chart" uri="{C3380CC4-5D6E-409C-BE32-E72D297353CC}">
              <c16:uniqueId val="{00000001-10F9-4FC1-A6B9-FEC574574BF3}"/>
            </c:ext>
          </c:extLst>
        </c:ser>
        <c:dLbls>
          <c:showLegendKey val="0"/>
          <c:showVal val="0"/>
          <c:showCatName val="0"/>
          <c:showSerName val="0"/>
          <c:showPercent val="0"/>
          <c:showBubbleSize val="0"/>
        </c:dLbls>
        <c:gapWidth val="214"/>
        <c:overlap val="-35"/>
        <c:axId val="34650624"/>
        <c:axId val="167703616"/>
      </c:barChart>
      <c:dateAx>
        <c:axId val="34650624"/>
        <c:scaling>
          <c:orientation val="minMax"/>
        </c:scaling>
        <c:delete val="0"/>
        <c:axPos val="b"/>
        <c:numFmt formatCode="d/m" sourceLinked="1"/>
        <c:majorTickMark val="none"/>
        <c:minorTickMark val="none"/>
        <c:tickLblPos val="nextTo"/>
        <c:spPr>
          <a:noFill/>
          <a:ln w="19050" cap="flat" cmpd="sng" algn="ctr">
            <a:solidFill>
              <a:schemeClr val="tx1"/>
            </a:solidFill>
            <a:round/>
            <a:headEnd type="none"/>
            <a:tailEnd type="triangle" w="med"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7703616"/>
        <c:crosses val="autoZero"/>
        <c:auto val="1"/>
        <c:lblOffset val="100"/>
        <c:baseTimeUnit val="days"/>
      </c:dateAx>
      <c:valAx>
        <c:axId val="167703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9050">
            <a:solidFill>
              <a:schemeClr val="tx1"/>
            </a:solidFill>
            <a:tailEnd type="triangle"/>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6506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EA8F1A-8883-486C-B4D8-B28D01134C21}" type="datetimeFigureOut">
              <a:rPr lang="en-US" smtClean="0"/>
              <a:t>8/30/2022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64FC60-C2FD-4064-9ECC-C9083047F60B}" type="slidenum">
              <a:rPr lang="en-US" smtClean="0"/>
              <a:t>‹#›</a:t>
            </a:fld>
            <a:endParaRPr lang="en-US"/>
          </a:p>
        </p:txBody>
      </p:sp>
    </p:spTree>
    <p:extLst>
      <p:ext uri="{BB962C8B-B14F-4D97-AF65-F5344CB8AC3E}">
        <p14:creationId xmlns:p14="http://schemas.microsoft.com/office/powerpoint/2010/main" val="395817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ỗ dành sẵn cho Hình ảnh Trang chiếu 1"/>
          <p:cNvSpPr>
            <a:spLocks noGrp="1" noRot="1" noChangeAspect="1"/>
          </p:cNvSpPr>
          <p:nvPr>
            <p:ph type="sldImg"/>
          </p:nvPr>
        </p:nvSpPr>
        <p:spPr/>
      </p:sp>
      <p:sp>
        <p:nvSpPr>
          <p:cNvPr id="3" name="Chỗ dành sẵn cho Ghi chú 2"/>
          <p:cNvSpPr>
            <a:spLocks noGrp="1"/>
          </p:cNvSpPr>
          <p:nvPr>
            <p:ph type="body" idx="1"/>
          </p:nvPr>
        </p:nvSpPr>
        <p:spPr/>
        <p:txBody>
          <a:bodyPr rtlCol="0"/>
          <a:lstStyle/>
          <a:p>
            <a:pPr rtl="0"/>
            <a:endParaRPr lang="vi-VN" noProof="0" dirty="0"/>
          </a:p>
        </p:txBody>
      </p:sp>
      <p:sp>
        <p:nvSpPr>
          <p:cNvPr id="4" name="Chỗ dành sẵn cho Số Trang chiếu 3"/>
          <p:cNvSpPr>
            <a:spLocks noGrp="1"/>
          </p:cNvSpPr>
          <p:nvPr>
            <p:ph type="sldNum" sz="quarter" idx="10"/>
          </p:nvPr>
        </p:nvSpPr>
        <p:spPr/>
        <p:txBody>
          <a:bodyPr rtlCol="0"/>
          <a:lstStyle/>
          <a:p>
            <a:fld id="{935E2820-AFE1-45FA-949E-17BDB534E1DC}" type="slidenum">
              <a:rPr lang="vi-VN" smtClean="0">
                <a:solidFill>
                  <a:prstClr val="black"/>
                </a:solidFill>
              </a:rPr>
              <a:pPr/>
              <a:t>29</a:t>
            </a:fld>
            <a:endParaRPr lang="vi-VN" dirty="0">
              <a:solidFill>
                <a:prstClr val="black"/>
              </a:solidFill>
            </a:endParaRPr>
          </a:p>
        </p:txBody>
      </p:sp>
    </p:spTree>
    <p:extLst>
      <p:ext uri="{BB962C8B-B14F-4D97-AF65-F5344CB8AC3E}">
        <p14:creationId xmlns:p14="http://schemas.microsoft.com/office/powerpoint/2010/main" val="30699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ỗ dành sẵn cho Hình ảnh Trang chiếu 1"/>
          <p:cNvSpPr>
            <a:spLocks noGrp="1" noRot="1" noChangeAspect="1"/>
          </p:cNvSpPr>
          <p:nvPr>
            <p:ph type="sldImg"/>
          </p:nvPr>
        </p:nvSpPr>
        <p:spPr/>
      </p:sp>
      <p:sp>
        <p:nvSpPr>
          <p:cNvPr id="3" name="Chỗ dành sẵn cho Ghi chú 2"/>
          <p:cNvSpPr>
            <a:spLocks noGrp="1"/>
          </p:cNvSpPr>
          <p:nvPr>
            <p:ph type="body" idx="1"/>
          </p:nvPr>
        </p:nvSpPr>
        <p:spPr/>
        <p:txBody>
          <a:bodyPr rtlCol="0"/>
          <a:lstStyle/>
          <a:p>
            <a:pPr rtl="0"/>
            <a:endParaRPr lang="vi-VN" noProof="0" dirty="0"/>
          </a:p>
        </p:txBody>
      </p:sp>
      <p:sp>
        <p:nvSpPr>
          <p:cNvPr id="4" name="Chỗ dành sẵn cho Số Trang chiếu 3"/>
          <p:cNvSpPr>
            <a:spLocks noGrp="1"/>
          </p:cNvSpPr>
          <p:nvPr>
            <p:ph type="sldNum" sz="quarter" idx="10"/>
          </p:nvPr>
        </p:nvSpPr>
        <p:spPr/>
        <p:txBody>
          <a:bodyPr rtlCol="0"/>
          <a:lstStyle/>
          <a:p>
            <a:fld id="{935E2820-AFE1-45FA-949E-17BDB534E1DC}" type="slidenum">
              <a:rPr lang="vi-VN" smtClean="0">
                <a:solidFill>
                  <a:prstClr val="black"/>
                </a:solidFill>
              </a:rPr>
              <a:pPr/>
              <a:t>31</a:t>
            </a:fld>
            <a:endParaRPr lang="vi-VN" dirty="0">
              <a:solidFill>
                <a:prstClr val="black"/>
              </a:solidFill>
            </a:endParaRPr>
          </a:p>
        </p:txBody>
      </p:sp>
    </p:spTree>
    <p:extLst>
      <p:ext uri="{BB962C8B-B14F-4D97-AF65-F5344CB8AC3E}">
        <p14:creationId xmlns:p14="http://schemas.microsoft.com/office/powerpoint/2010/main" val="3912149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ỗ dành sẵn cho Hình ảnh Trang chiếu 1"/>
          <p:cNvSpPr>
            <a:spLocks noGrp="1" noRot="1" noChangeAspect="1"/>
          </p:cNvSpPr>
          <p:nvPr>
            <p:ph type="sldImg"/>
          </p:nvPr>
        </p:nvSpPr>
        <p:spPr/>
      </p:sp>
      <p:sp>
        <p:nvSpPr>
          <p:cNvPr id="3" name="Chỗ dành sẵn cho Ghi chú 2"/>
          <p:cNvSpPr>
            <a:spLocks noGrp="1"/>
          </p:cNvSpPr>
          <p:nvPr>
            <p:ph type="body" idx="1"/>
          </p:nvPr>
        </p:nvSpPr>
        <p:spPr/>
        <p:txBody>
          <a:bodyPr rtlCol="0"/>
          <a:lstStyle/>
          <a:p>
            <a:pPr rtl="0"/>
            <a:endParaRPr lang="vi-VN" noProof="0" dirty="0"/>
          </a:p>
        </p:txBody>
      </p:sp>
      <p:sp>
        <p:nvSpPr>
          <p:cNvPr id="4" name="Chỗ dành sẵn cho Số Trang chiếu 3"/>
          <p:cNvSpPr>
            <a:spLocks noGrp="1"/>
          </p:cNvSpPr>
          <p:nvPr>
            <p:ph type="sldNum" sz="quarter" idx="10"/>
          </p:nvPr>
        </p:nvSpPr>
        <p:spPr/>
        <p:txBody>
          <a:bodyPr rtlCol="0"/>
          <a:lstStyle/>
          <a:p>
            <a:pPr>
              <a:defRPr/>
            </a:pPr>
            <a:fld id="{935E2820-AFE1-45FA-949E-17BDB534E1DC}" type="slidenum">
              <a:rPr lang="vi-VN" smtClean="0">
                <a:solidFill>
                  <a:srgbClr val="595959"/>
                </a:solidFill>
                <a:cs typeface="Arial" panose="020B0604020202020204" pitchFamily="34" charset="0"/>
              </a:rPr>
              <a:pPr>
                <a:defRPr/>
              </a:pPr>
              <a:t>32</a:t>
            </a:fld>
            <a:endParaRPr lang="vi-VN" dirty="0">
              <a:solidFill>
                <a:srgbClr val="595959"/>
              </a:solidFill>
              <a:cs typeface="Arial" panose="020B0604020202020204" pitchFamily="34" charset="0"/>
            </a:endParaRPr>
          </a:p>
        </p:txBody>
      </p:sp>
    </p:spTree>
    <p:extLst>
      <p:ext uri="{BB962C8B-B14F-4D97-AF65-F5344CB8AC3E}">
        <p14:creationId xmlns:p14="http://schemas.microsoft.com/office/powerpoint/2010/main" val="172410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ỗ dành sẵn cho Hình ảnh Trang chiếu 1"/>
          <p:cNvSpPr>
            <a:spLocks noGrp="1" noRot="1" noChangeAspect="1"/>
          </p:cNvSpPr>
          <p:nvPr>
            <p:ph type="sldImg"/>
          </p:nvPr>
        </p:nvSpPr>
        <p:spPr/>
      </p:sp>
      <p:sp>
        <p:nvSpPr>
          <p:cNvPr id="3" name="Chỗ dành sẵn cho Ghi chú 2"/>
          <p:cNvSpPr>
            <a:spLocks noGrp="1"/>
          </p:cNvSpPr>
          <p:nvPr>
            <p:ph type="body" idx="1"/>
          </p:nvPr>
        </p:nvSpPr>
        <p:spPr/>
        <p:txBody>
          <a:bodyPr rtlCol="0"/>
          <a:lstStyle/>
          <a:p>
            <a:pPr rtl="0"/>
            <a:endParaRPr lang="vi-VN" noProof="0" dirty="0"/>
          </a:p>
        </p:txBody>
      </p:sp>
      <p:sp>
        <p:nvSpPr>
          <p:cNvPr id="4" name="Chỗ dành sẵn cho Số Trang chiếu 3"/>
          <p:cNvSpPr>
            <a:spLocks noGrp="1"/>
          </p:cNvSpPr>
          <p:nvPr>
            <p:ph type="sldNum" sz="quarter" idx="10"/>
          </p:nvPr>
        </p:nvSpPr>
        <p:spPr/>
        <p:txBody>
          <a:bodyPr rtlCol="0"/>
          <a:lstStyle/>
          <a:p>
            <a:pPr>
              <a:defRPr/>
            </a:pPr>
            <a:fld id="{935E2820-AFE1-45FA-949E-17BDB534E1DC}" type="slidenum">
              <a:rPr lang="vi-VN" smtClean="0">
                <a:solidFill>
                  <a:srgbClr val="595959"/>
                </a:solidFill>
                <a:cs typeface="Arial" panose="020B0604020202020204" pitchFamily="34" charset="0"/>
              </a:rPr>
              <a:pPr>
                <a:defRPr/>
              </a:pPr>
              <a:t>33</a:t>
            </a:fld>
            <a:endParaRPr lang="vi-VN" dirty="0">
              <a:solidFill>
                <a:srgbClr val="595959"/>
              </a:solidFill>
              <a:cs typeface="Arial" panose="020B0604020202020204" pitchFamily="34" charset="0"/>
            </a:endParaRPr>
          </a:p>
        </p:txBody>
      </p:sp>
    </p:spTree>
    <p:extLst>
      <p:ext uri="{BB962C8B-B14F-4D97-AF65-F5344CB8AC3E}">
        <p14:creationId xmlns:p14="http://schemas.microsoft.com/office/powerpoint/2010/main" val="277326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10"/>
          </p:nvPr>
        </p:nvSpPr>
        <p:spPr/>
        <p:txBody>
          <a:bodyPr/>
          <a:lstStyle/>
          <a:p>
            <a:fld id="{935E2820-AFE1-45FA-949E-17BDB534E1DC}" type="slidenum">
              <a:rPr lang="vi-VN" smtClean="0">
                <a:solidFill>
                  <a:prstClr val="black"/>
                </a:solidFill>
              </a:rPr>
              <a:pPr/>
              <a:t>34</a:t>
            </a:fld>
            <a:endParaRPr lang="vi-VN" dirty="0">
              <a:solidFill>
                <a:prstClr val="black"/>
              </a:solidFill>
            </a:endParaRPr>
          </a:p>
        </p:txBody>
      </p:sp>
    </p:spTree>
    <p:extLst>
      <p:ext uri="{BB962C8B-B14F-4D97-AF65-F5344CB8AC3E}">
        <p14:creationId xmlns:p14="http://schemas.microsoft.com/office/powerpoint/2010/main" val="730836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10"/>
          </p:nvPr>
        </p:nvSpPr>
        <p:spPr/>
        <p:txBody>
          <a:bodyPr/>
          <a:lstStyle/>
          <a:p>
            <a:fld id="{935E2820-AFE1-45FA-949E-17BDB534E1DC}" type="slidenum">
              <a:rPr lang="vi-VN" smtClean="0">
                <a:solidFill>
                  <a:prstClr val="black"/>
                </a:solidFill>
              </a:rPr>
              <a:pPr/>
              <a:t>36</a:t>
            </a:fld>
            <a:endParaRPr lang="vi-VN" dirty="0">
              <a:solidFill>
                <a:prstClr val="black"/>
              </a:solidFill>
            </a:endParaRPr>
          </a:p>
        </p:txBody>
      </p:sp>
    </p:spTree>
    <p:extLst>
      <p:ext uri="{BB962C8B-B14F-4D97-AF65-F5344CB8AC3E}">
        <p14:creationId xmlns:p14="http://schemas.microsoft.com/office/powerpoint/2010/main" val="2458243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10"/>
          </p:nvPr>
        </p:nvSpPr>
        <p:spPr/>
        <p:txBody>
          <a:bodyPr/>
          <a:lstStyle/>
          <a:p>
            <a:fld id="{935E2820-AFE1-45FA-949E-17BDB534E1DC}" type="slidenum">
              <a:rPr lang="vi-VN" smtClean="0">
                <a:solidFill>
                  <a:prstClr val="black"/>
                </a:solidFill>
              </a:rPr>
              <a:pPr/>
              <a:t>37</a:t>
            </a:fld>
            <a:endParaRPr lang="vi-VN" dirty="0">
              <a:solidFill>
                <a:prstClr val="black"/>
              </a:solidFill>
            </a:endParaRPr>
          </a:p>
        </p:txBody>
      </p:sp>
    </p:spTree>
    <p:extLst>
      <p:ext uri="{BB962C8B-B14F-4D97-AF65-F5344CB8AC3E}">
        <p14:creationId xmlns:p14="http://schemas.microsoft.com/office/powerpoint/2010/main" val="1288094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10"/>
          </p:nvPr>
        </p:nvSpPr>
        <p:spPr/>
        <p:txBody>
          <a:bodyPr/>
          <a:lstStyle/>
          <a:p>
            <a:pPr>
              <a:defRPr/>
            </a:pPr>
            <a:fld id="{935E2820-AFE1-45FA-949E-17BDB534E1DC}" type="slidenum">
              <a:rPr lang="vi-VN" smtClean="0">
                <a:solidFill>
                  <a:srgbClr val="595959"/>
                </a:solidFill>
                <a:cs typeface="Arial" panose="020B0604020202020204" pitchFamily="34" charset="0"/>
              </a:rPr>
              <a:pPr>
                <a:defRPr/>
              </a:pPr>
              <a:t>38</a:t>
            </a:fld>
            <a:endParaRPr lang="vi-VN" dirty="0">
              <a:solidFill>
                <a:srgbClr val="595959"/>
              </a:solidFill>
              <a:cs typeface="Arial" panose="020B0604020202020204" pitchFamily="34" charset="0"/>
            </a:endParaRPr>
          </a:p>
        </p:txBody>
      </p:sp>
    </p:spTree>
    <p:extLst>
      <p:ext uri="{BB962C8B-B14F-4D97-AF65-F5344CB8AC3E}">
        <p14:creationId xmlns:p14="http://schemas.microsoft.com/office/powerpoint/2010/main" val="2198808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p>
        </p:txBody>
      </p:sp>
      <p:sp>
        <p:nvSpPr>
          <p:cNvPr id="4" name="Chỗ dành sẵn cho Số hiệu Bản chiếu 3"/>
          <p:cNvSpPr>
            <a:spLocks noGrp="1"/>
          </p:cNvSpPr>
          <p:nvPr>
            <p:ph type="sldNum" sz="quarter" idx="10"/>
          </p:nvPr>
        </p:nvSpPr>
        <p:spPr/>
        <p:txBody>
          <a:bodyPr/>
          <a:lstStyle/>
          <a:p>
            <a:fld id="{935E2820-AFE1-45FA-949E-17BDB534E1DC}" type="slidenum">
              <a:rPr lang="vi-VN" smtClean="0">
                <a:solidFill>
                  <a:prstClr val="black"/>
                </a:solidFill>
              </a:rPr>
              <a:pPr/>
              <a:t>46</a:t>
            </a:fld>
            <a:endParaRPr lang="vi-VN" dirty="0">
              <a:solidFill>
                <a:prstClr val="black"/>
              </a:solidFill>
            </a:endParaRPr>
          </a:p>
        </p:txBody>
      </p:sp>
    </p:spTree>
    <p:extLst>
      <p:ext uri="{BB962C8B-B14F-4D97-AF65-F5344CB8AC3E}">
        <p14:creationId xmlns:p14="http://schemas.microsoft.com/office/powerpoint/2010/main" val="2942945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xmlns=""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CE66DA5-7751-4D3D-B753-58DF3B418763}"/>
              </a:ext>
            </a:extLst>
          </p:cNvPr>
          <p:cNvSpPr>
            <a:spLocks noGrp="1"/>
          </p:cNvSpPr>
          <p:nvPr>
            <p:ph type="dt" sz="half" idx="10"/>
          </p:nvPr>
        </p:nvSpPr>
        <p:spPr/>
        <p:txBody>
          <a:bodyPr/>
          <a:lstStyle/>
          <a:p>
            <a:fld id="{6A4B53A7-3209-46A6-9454-F38EAC8F11E7}" type="datetimeFigureOut">
              <a:rPr lang="en-US" smtClean="0"/>
              <a:t>8/30/2022</a:t>
            </a:fld>
            <a:endParaRPr lang="en-US"/>
          </a:p>
        </p:txBody>
      </p:sp>
      <p:sp>
        <p:nvSpPr>
          <p:cNvPr id="5" name="Footer Placeholder 4">
            <a:extLst>
              <a:ext uri="{FF2B5EF4-FFF2-40B4-BE49-F238E27FC236}">
                <a16:creationId xmlns:a16="http://schemas.microsoft.com/office/drawing/2014/main" xmlns=""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xmlns=""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456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16F6F2-8269-4B80-8EE3-81FEE0F9DFA6}"/>
              </a:ext>
            </a:extLst>
          </p:cNvPr>
          <p:cNvSpPr>
            <a:spLocks noGrp="1"/>
          </p:cNvSpPr>
          <p:nvPr>
            <p:ph type="dt" sz="half" idx="10"/>
          </p:nvPr>
        </p:nvSpPr>
        <p:spPr/>
        <p:txBody>
          <a:bodyPr/>
          <a:lstStyle/>
          <a:p>
            <a:fld id="{6A4B53A7-3209-46A6-9454-F38EAC8F11E7}" type="datetimeFigureOut">
              <a:rPr lang="en-US" smtClean="0"/>
              <a:t>8/30/2022</a:t>
            </a:fld>
            <a:endParaRPr lang="en-US"/>
          </a:p>
        </p:txBody>
      </p:sp>
      <p:sp>
        <p:nvSpPr>
          <p:cNvPr id="5" name="Footer Placeholder 4">
            <a:extLst>
              <a:ext uri="{FF2B5EF4-FFF2-40B4-BE49-F238E27FC236}">
                <a16:creationId xmlns:a16="http://schemas.microsoft.com/office/drawing/2014/main" xmlns=""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xmlns=""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31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A074FE-F1B4-421F-A66E-FA351C8F99E9}"/>
              </a:ext>
            </a:extLst>
          </p:cNvPr>
          <p:cNvSpPr>
            <a:spLocks noGrp="1"/>
          </p:cNvSpPr>
          <p:nvPr>
            <p:ph type="dt" sz="half" idx="10"/>
          </p:nvPr>
        </p:nvSpPr>
        <p:spPr/>
        <p:txBody>
          <a:bodyPr/>
          <a:lstStyle/>
          <a:p>
            <a:fld id="{6A4B53A7-3209-46A6-9454-F38EAC8F11E7}" type="datetimeFigureOut">
              <a:rPr lang="en-US" smtClean="0"/>
              <a:t>8/30/2022</a:t>
            </a:fld>
            <a:endParaRPr lang="en-US"/>
          </a:p>
        </p:txBody>
      </p:sp>
      <p:sp>
        <p:nvSpPr>
          <p:cNvPr id="5" name="Footer Placeholder 4">
            <a:extLst>
              <a:ext uri="{FF2B5EF4-FFF2-40B4-BE49-F238E27FC236}">
                <a16:creationId xmlns:a16="http://schemas.microsoft.com/office/drawing/2014/main" xmlns=""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xmlns=""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097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631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784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956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792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1645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358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582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126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97BB2D-4E2C-4490-A2A3-4B68BCC5D2F9}"/>
              </a:ext>
            </a:extLst>
          </p:cNvPr>
          <p:cNvSpPr>
            <a:spLocks noGrp="1"/>
          </p:cNvSpPr>
          <p:nvPr>
            <p:ph type="dt" sz="half" idx="10"/>
          </p:nvPr>
        </p:nvSpPr>
        <p:spPr/>
        <p:txBody>
          <a:bodyPr/>
          <a:lstStyle/>
          <a:p>
            <a:fld id="{6A4B53A7-3209-46A6-9454-F38EAC8F11E7}" type="datetimeFigureOut">
              <a:rPr lang="en-US" smtClean="0"/>
              <a:t>8/30/2022</a:t>
            </a:fld>
            <a:endParaRPr lang="en-US"/>
          </a:p>
        </p:txBody>
      </p:sp>
      <p:sp>
        <p:nvSpPr>
          <p:cNvPr id="5" name="Footer Placeholder 4">
            <a:extLst>
              <a:ext uri="{FF2B5EF4-FFF2-40B4-BE49-F238E27FC236}">
                <a16:creationId xmlns:a16="http://schemas.microsoft.com/office/drawing/2014/main" xmlns=""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xmlns=""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310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1765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657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799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152155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30/08/2022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7884047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30/08/2022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42713927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31CD3E-630A-4787-A963-5EAA4F1F2900}" type="datetimeFigureOut">
              <a:rPr lang="vi-VN" smtClean="0"/>
              <a:t>30/08/2022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2274727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031CD3E-630A-4787-A963-5EAA4F1F2900}" type="datetimeFigureOut">
              <a:rPr lang="vi-VN" smtClean="0"/>
              <a:t>30/08/2022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877663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31CD3E-630A-4787-A963-5EAA4F1F2900}" type="datetimeFigureOut">
              <a:rPr lang="vi-VN" smtClean="0"/>
              <a:t>30/08/2022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3371755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31CD3E-630A-4787-A963-5EAA4F1F2900}" type="datetimeFigureOut">
              <a:rPr lang="vi-VN" smtClean="0"/>
              <a:t>30/08/2022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730369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xmlns=""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9A58988-AD39-4AE9-8E6A-0907F0BE2673}"/>
              </a:ext>
            </a:extLst>
          </p:cNvPr>
          <p:cNvSpPr>
            <a:spLocks noGrp="1"/>
          </p:cNvSpPr>
          <p:nvPr>
            <p:ph type="dt" sz="half" idx="10"/>
          </p:nvPr>
        </p:nvSpPr>
        <p:spPr/>
        <p:txBody>
          <a:bodyPr/>
          <a:lstStyle/>
          <a:p>
            <a:fld id="{6A4B53A7-3209-46A6-9454-F38EAC8F11E7}" type="datetimeFigureOut">
              <a:rPr lang="en-US" smtClean="0"/>
              <a:t>8/30/2022</a:t>
            </a:fld>
            <a:endParaRPr lang="en-US"/>
          </a:p>
        </p:txBody>
      </p:sp>
      <p:sp>
        <p:nvSpPr>
          <p:cNvPr id="5" name="Footer Placeholder 4">
            <a:extLst>
              <a:ext uri="{FF2B5EF4-FFF2-40B4-BE49-F238E27FC236}">
                <a16:creationId xmlns:a16="http://schemas.microsoft.com/office/drawing/2014/main" xmlns=""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xmlns=""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924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1CD3E-630A-4787-A963-5EAA4F1F2900}" type="datetimeFigureOut">
              <a:rPr lang="vi-VN" smtClean="0"/>
              <a:t>30/08/2022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30066926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31CD3E-630A-4787-A963-5EAA4F1F2900}" type="datetimeFigureOut">
              <a:rPr lang="vi-VN" smtClean="0"/>
              <a:t>30/08/2022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2424822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31CD3E-630A-4787-A963-5EAA4F1F2900}" type="datetimeFigureOut">
              <a:rPr lang="vi-VN" smtClean="0"/>
              <a:t>30/08/2022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2707535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30/08/2022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13372976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31CD3E-630A-4787-A963-5EAA4F1F2900}" type="datetimeFigureOut">
              <a:rPr lang="vi-VN" smtClean="0"/>
              <a:t>30/08/2022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B51F0E3-EC31-4F5C-A840-3755DBF6244E}" type="slidenum">
              <a:rPr lang="vi-VN" smtClean="0"/>
              <a:t>‹#›</a:t>
            </a:fld>
            <a:endParaRPr lang="vi-VN"/>
          </a:p>
        </p:txBody>
      </p:sp>
    </p:spTree>
    <p:extLst>
      <p:ext uri="{BB962C8B-B14F-4D97-AF65-F5344CB8AC3E}">
        <p14:creationId xmlns:p14="http://schemas.microsoft.com/office/powerpoint/2010/main" val="864801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rang chiếu Tiêu đề">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1065213" y="304800"/>
            <a:ext cx="7091361" cy="2793906"/>
          </a:xfrm>
        </p:spPr>
        <p:txBody>
          <a:bodyPr rtlCol="0" anchor="b">
            <a:normAutofit/>
          </a:bodyPr>
          <a:lstStyle>
            <a:lvl1pPr algn="l" rtl="0">
              <a:lnSpc>
                <a:spcPct val="100000"/>
              </a:lnSpc>
              <a:defRPr sz="6600"/>
            </a:lvl1pPr>
          </a:lstStyle>
          <a:p>
            <a:pPr rtl="0"/>
            <a:r>
              <a:rPr lang="vi-VN"/>
              <a:t>Bấm để sửa kiểu tiêu đề Bản cái</a:t>
            </a:r>
            <a:endParaRPr lang="vi-VN" dirty="0"/>
          </a:p>
        </p:txBody>
      </p:sp>
      <p:sp>
        <p:nvSpPr>
          <p:cNvPr id="3" name="Phụ đề 2"/>
          <p:cNvSpPr>
            <a:spLocks noGrp="1"/>
          </p:cNvSpPr>
          <p:nvPr>
            <p:ph type="subTitle" idx="1" hasCustomPrompt="1"/>
          </p:nvPr>
        </p:nvSpPr>
        <p:spPr>
          <a:xfrm>
            <a:off x="1065213" y="3108804"/>
            <a:ext cx="7091361" cy="838200"/>
          </a:xfrm>
        </p:spPr>
        <p:txBody>
          <a:bodyPr rtlCol="0"/>
          <a:lstStyle>
            <a:lvl1pPr marL="0" indent="0" algn="l" rtl="0">
              <a:spcBef>
                <a:spcPts val="0"/>
              </a:spcBef>
              <a:buNone/>
              <a:defRPr sz="2400">
                <a:solidFill>
                  <a:schemeClr val="accent2"/>
                </a:solidFill>
              </a:defRPr>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vi-VN" dirty="0"/>
              <a:t>Bấm &amp; sửa kiểu phụ đề của Bản chính</a:t>
            </a:r>
          </a:p>
        </p:txBody>
      </p:sp>
      <p:sp>
        <p:nvSpPr>
          <p:cNvPr id="8" name="Chỗ dành sẵn cho Ngày tháng 7"/>
          <p:cNvSpPr>
            <a:spLocks noGrp="1"/>
          </p:cNvSpPr>
          <p:nvPr>
            <p:ph type="dt" sz="half" idx="10"/>
          </p:nvPr>
        </p:nvSpPr>
        <p:spPr/>
        <p:txBody>
          <a:bodyPr rtlCol="0"/>
          <a:lstStyle>
            <a:lvl1pPr>
              <a:defRPr/>
            </a:lvl1pPr>
          </a:lstStyle>
          <a:p>
            <a:fld id="{C3071E34-4205-4CB2-AB50-348F83E5F421}" type="datetime1">
              <a:rPr lang="vi-VN" smtClean="0">
                <a:solidFill>
                  <a:srgbClr val="000000"/>
                </a:solidFill>
              </a:rPr>
              <a:pPr/>
              <a:t>30/08/2022</a:t>
            </a:fld>
            <a:endParaRPr lang="vi-VN" dirty="0">
              <a:solidFill>
                <a:srgbClr val="000000"/>
              </a:solidFill>
            </a:endParaRPr>
          </a:p>
        </p:txBody>
      </p:sp>
      <p:sp>
        <p:nvSpPr>
          <p:cNvPr id="9" name="Chỗ dành sẵn cho Chân trang 8"/>
          <p:cNvSpPr>
            <a:spLocks noGrp="1"/>
          </p:cNvSpPr>
          <p:nvPr>
            <p:ph type="ftr" sz="quarter" idx="11"/>
          </p:nvPr>
        </p:nvSpPr>
        <p:spPr/>
        <p:txBody>
          <a:bodyPr rtlCol="0"/>
          <a:lstStyle/>
          <a:p>
            <a:endParaRPr lang="vi-VN" dirty="0">
              <a:solidFill>
                <a:srgbClr val="000000"/>
              </a:solidFill>
            </a:endParaRPr>
          </a:p>
        </p:txBody>
      </p:sp>
      <p:sp>
        <p:nvSpPr>
          <p:cNvPr id="10" name="Chỗ dành sẵn cho Số Trang chiếu 9"/>
          <p:cNvSpPr>
            <a:spLocks noGrp="1"/>
          </p:cNvSpPr>
          <p:nvPr>
            <p:ph type="sldNum" sz="quarter" idx="12"/>
          </p:nvPr>
        </p:nvSpPr>
        <p:spPr/>
        <p:txBody>
          <a:bodyPr rtlCol="0"/>
          <a:lstStyle/>
          <a:p>
            <a:fld id="{8FDBFFB2-86D9-4B8F-A59A-553A60B94BBE}" type="slidenum">
              <a:rPr lang="vi-VN"/>
              <a:pPr/>
              <a:t>‹#›</a:t>
            </a:fld>
            <a:endParaRPr lang="vi-VN" dirty="0"/>
          </a:p>
        </p:txBody>
      </p:sp>
    </p:spTree>
    <p:extLst>
      <p:ext uri="{BB962C8B-B14F-4D97-AF65-F5344CB8AC3E}">
        <p14:creationId xmlns:p14="http://schemas.microsoft.com/office/powerpoint/2010/main" val="1245705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Nội dung 2"/>
          <p:cNvSpPr>
            <a:spLocks noGrp="1"/>
          </p:cNvSpPr>
          <p:nvPr>
            <p:ph idx="1" hasCustomPrompt="1"/>
          </p:nvPr>
        </p:nvSpPr>
        <p:spPr/>
        <p:txBody>
          <a:bodyPr rtlCol="0"/>
          <a:lstStyle/>
          <a:p>
            <a:pPr lvl="0"/>
            <a:r>
              <a:rPr lang="vi-VN" dirty="0"/>
              <a:t>Bấm để sửa kiểu văn bản </a:t>
            </a:r>
            <a:r>
              <a:rPr lang="vi-VN" dirty="0" err="1"/>
              <a:t>Bản</a:t>
            </a:r>
            <a:r>
              <a:rPr lang="vi-VN" dirty="0"/>
              <a:t> cái</a:t>
            </a:r>
          </a:p>
          <a:p>
            <a:pPr lvl="1" rtl="0"/>
            <a:r>
              <a:rPr lang="vi-VN" dirty="0"/>
              <a:t>Mức hai</a:t>
            </a:r>
          </a:p>
          <a:p>
            <a:pPr lvl="2" rtl="0"/>
            <a:r>
              <a:rPr lang="vi-VN" dirty="0"/>
              <a:t>Mức ba</a:t>
            </a:r>
          </a:p>
          <a:p>
            <a:pPr lvl="3" rtl="0"/>
            <a:r>
              <a:rPr lang="vi-VN" dirty="0"/>
              <a:t>Mức bốn</a:t>
            </a:r>
          </a:p>
          <a:p>
            <a:pPr lvl="4" rtl="0"/>
            <a:r>
              <a:rPr lang="vi-VN" dirty="0"/>
              <a:t>Mức năm</a:t>
            </a:r>
          </a:p>
        </p:txBody>
      </p:sp>
      <p:sp>
        <p:nvSpPr>
          <p:cNvPr id="4" name="Chỗ dành sẵn cho Ngày tháng 3"/>
          <p:cNvSpPr>
            <a:spLocks noGrp="1"/>
          </p:cNvSpPr>
          <p:nvPr>
            <p:ph type="dt" sz="half" idx="10"/>
          </p:nvPr>
        </p:nvSpPr>
        <p:spPr/>
        <p:txBody>
          <a:bodyPr rtlCol="0"/>
          <a:lstStyle>
            <a:lvl1pPr>
              <a:defRPr/>
            </a:lvl1pPr>
          </a:lstStyle>
          <a:p>
            <a:fld id="{8FB4B787-332A-4A8D-9B6B-F37C1DB55B97}" type="datetime1">
              <a:rPr lang="vi-VN" smtClean="0">
                <a:solidFill>
                  <a:srgbClr val="000000"/>
                </a:solidFill>
              </a:rPr>
              <a:pPr/>
              <a:t>30/08/2022</a:t>
            </a:fld>
            <a:endParaRPr lang="vi-VN" dirty="0">
              <a:solidFill>
                <a:srgbClr val="000000"/>
              </a:solidFill>
            </a:endParaRPr>
          </a:p>
        </p:txBody>
      </p:sp>
      <p:sp>
        <p:nvSpPr>
          <p:cNvPr id="5" name="Chỗ dành sẵn cho Chân trang 4"/>
          <p:cNvSpPr>
            <a:spLocks noGrp="1"/>
          </p:cNvSpPr>
          <p:nvPr>
            <p:ph type="ftr" sz="quarter" idx="11"/>
          </p:nvPr>
        </p:nvSpPr>
        <p:spPr/>
        <p:txBody>
          <a:bodyPr rtlCol="0"/>
          <a:lstStyle/>
          <a:p>
            <a:endParaRPr lang="vi-VN" dirty="0">
              <a:solidFill>
                <a:srgbClr val="000000"/>
              </a:solidFill>
            </a:endParaRPr>
          </a:p>
        </p:txBody>
      </p:sp>
      <p:sp>
        <p:nvSpPr>
          <p:cNvPr id="6" name="Chỗ dành sẵn cho Số hiệu Bản chiếu 5"/>
          <p:cNvSpPr>
            <a:spLocks noGrp="1"/>
          </p:cNvSpPr>
          <p:nvPr>
            <p:ph type="sldNum" sz="quarter" idx="12"/>
          </p:nvPr>
        </p:nvSpPr>
        <p:spPr/>
        <p:txBody>
          <a:bodyPr rtlCol="0"/>
          <a:lstStyle/>
          <a:p>
            <a:fld id="{8FDBFFB2-86D9-4B8F-A59A-553A60B94BBE}" type="slidenum">
              <a:rPr lang="vi-VN"/>
              <a:pPr/>
              <a:t>‹#›</a:t>
            </a:fld>
            <a:endParaRPr lang="vi-VN" dirty="0"/>
          </a:p>
        </p:txBody>
      </p:sp>
    </p:spTree>
    <p:extLst>
      <p:ext uri="{BB962C8B-B14F-4D97-AF65-F5344CB8AC3E}">
        <p14:creationId xmlns:p14="http://schemas.microsoft.com/office/powerpoint/2010/main" val="3985218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Đầu trang của Mục">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5180013" y="1600200"/>
            <a:ext cx="6400801" cy="2486025"/>
          </a:xfrm>
        </p:spPr>
        <p:txBody>
          <a:bodyPr rtlCol="0" anchor="b">
            <a:normAutofit/>
          </a:bodyPr>
          <a:lstStyle>
            <a:lvl1pPr algn="l" rtl="0">
              <a:defRPr sz="5200"/>
            </a:lvl1pPr>
          </a:lstStyle>
          <a:p>
            <a:pPr rtl="0"/>
            <a:r>
              <a:rPr lang="vi-VN"/>
              <a:t>Bấm để sửa kiểu tiêu đề Bản cái</a:t>
            </a:r>
            <a:endParaRPr lang="vi-VN" dirty="0"/>
          </a:p>
        </p:txBody>
      </p:sp>
      <p:sp>
        <p:nvSpPr>
          <p:cNvPr id="3" name="Chỗ dành sẵn cho Văn bản 2"/>
          <p:cNvSpPr>
            <a:spLocks noGrp="1"/>
          </p:cNvSpPr>
          <p:nvPr>
            <p:ph type="body" idx="1" hasCustomPrompt="1"/>
          </p:nvPr>
        </p:nvSpPr>
        <p:spPr>
          <a:xfrm>
            <a:off x="5180011" y="4105029"/>
            <a:ext cx="6400801" cy="914400"/>
          </a:xfrm>
        </p:spPr>
        <p:txBody>
          <a:bodyPr rtlCol="0">
            <a:normAutofit/>
          </a:bodyPr>
          <a:lstStyle>
            <a:lvl1pPr marL="0" indent="0" algn="l" rtl="0">
              <a:buNone/>
              <a:defRPr sz="2000">
                <a:solidFill>
                  <a:schemeClr val="accent2"/>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a:r>
              <a:rPr lang="vi-VN" dirty="0"/>
              <a:t>Bấm để sửa kiểu văn bản </a:t>
            </a:r>
            <a:r>
              <a:rPr lang="vi-VN" dirty="0" err="1"/>
              <a:t>Bản</a:t>
            </a:r>
            <a:r>
              <a:rPr lang="vi-VN" dirty="0"/>
              <a:t> cái</a:t>
            </a:r>
          </a:p>
        </p:txBody>
      </p:sp>
      <p:sp>
        <p:nvSpPr>
          <p:cNvPr id="4" name="Chỗ dành sẵn cho Ngày tháng 3"/>
          <p:cNvSpPr>
            <a:spLocks noGrp="1"/>
          </p:cNvSpPr>
          <p:nvPr>
            <p:ph type="dt" sz="half" idx="10"/>
          </p:nvPr>
        </p:nvSpPr>
        <p:spPr/>
        <p:txBody>
          <a:bodyPr rtlCol="0"/>
          <a:lstStyle>
            <a:lvl1pPr>
              <a:defRPr/>
            </a:lvl1pPr>
          </a:lstStyle>
          <a:p>
            <a:fld id="{4E185911-25D9-47C2-AF1B-503C93EF2F21}" type="datetime1">
              <a:rPr lang="vi-VN" smtClean="0">
                <a:solidFill>
                  <a:srgbClr val="000000"/>
                </a:solidFill>
              </a:rPr>
              <a:pPr/>
              <a:t>30/08/2022</a:t>
            </a:fld>
            <a:endParaRPr lang="vi-VN" dirty="0">
              <a:solidFill>
                <a:srgbClr val="000000"/>
              </a:solidFill>
            </a:endParaRPr>
          </a:p>
        </p:txBody>
      </p:sp>
      <p:sp>
        <p:nvSpPr>
          <p:cNvPr id="5" name="Chỗ dành sẵn cho Chân trang 4"/>
          <p:cNvSpPr>
            <a:spLocks noGrp="1"/>
          </p:cNvSpPr>
          <p:nvPr>
            <p:ph type="ftr" sz="quarter" idx="11"/>
          </p:nvPr>
        </p:nvSpPr>
        <p:spPr/>
        <p:txBody>
          <a:bodyPr rtlCol="0"/>
          <a:lstStyle/>
          <a:p>
            <a:endParaRPr lang="vi-VN" dirty="0">
              <a:solidFill>
                <a:srgbClr val="000000"/>
              </a:solidFill>
            </a:endParaRPr>
          </a:p>
        </p:txBody>
      </p:sp>
      <p:sp>
        <p:nvSpPr>
          <p:cNvPr id="6" name="Chỗ dành sẵn cho Số hiệu Bản chiếu 5"/>
          <p:cNvSpPr>
            <a:spLocks noGrp="1"/>
          </p:cNvSpPr>
          <p:nvPr>
            <p:ph type="sldNum" sz="quarter" idx="12"/>
          </p:nvPr>
        </p:nvSpPr>
        <p:spPr/>
        <p:txBody>
          <a:bodyPr rtlCol="0"/>
          <a:lstStyle/>
          <a:p>
            <a:fld id="{8FDBFFB2-86D9-4B8F-A59A-553A60B94BBE}" type="slidenum">
              <a:rPr lang="vi-VN"/>
              <a:pPr/>
              <a:t>‹#›</a:t>
            </a:fld>
            <a:endParaRPr lang="vi-VN" dirty="0"/>
          </a:p>
        </p:txBody>
      </p:sp>
    </p:spTree>
    <p:extLst>
      <p:ext uri="{BB962C8B-B14F-4D97-AF65-F5344CB8AC3E}">
        <p14:creationId xmlns:p14="http://schemas.microsoft.com/office/powerpoint/2010/main" val="3281508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Nội dung 2"/>
          <p:cNvSpPr>
            <a:spLocks noGrp="1"/>
          </p:cNvSpPr>
          <p:nvPr>
            <p:ph sz="half" idx="1" hasCustomPrompt="1"/>
          </p:nvPr>
        </p:nvSpPr>
        <p:spPr>
          <a:xfrm>
            <a:off x="2208213" y="1600200"/>
            <a:ext cx="4572000" cy="4114800"/>
          </a:xfrm>
        </p:spPr>
        <p:txBody>
          <a:bodyPr rtlCol="0"/>
          <a:lstStyle/>
          <a:p>
            <a:pPr lvl="0"/>
            <a:r>
              <a:rPr lang="vi-VN" dirty="0"/>
              <a:t>Bấm để sửa kiểu văn bản </a:t>
            </a:r>
            <a:r>
              <a:rPr lang="vi-VN" dirty="0" err="1"/>
              <a:t>Bản</a:t>
            </a:r>
            <a:r>
              <a:rPr lang="vi-VN" dirty="0"/>
              <a:t> cái</a:t>
            </a:r>
          </a:p>
          <a:p>
            <a:pPr lvl="1" rtl="0"/>
            <a:r>
              <a:rPr lang="vi-VN" dirty="0"/>
              <a:t>Mức hai</a:t>
            </a:r>
          </a:p>
          <a:p>
            <a:pPr lvl="2" rtl="0"/>
            <a:r>
              <a:rPr lang="vi-VN" dirty="0"/>
              <a:t>Mức ba</a:t>
            </a:r>
          </a:p>
          <a:p>
            <a:pPr lvl="3" rtl="0"/>
            <a:r>
              <a:rPr lang="vi-VN" dirty="0"/>
              <a:t>Mức bốn</a:t>
            </a:r>
          </a:p>
          <a:p>
            <a:pPr lvl="4" rtl="0"/>
            <a:r>
              <a:rPr lang="vi-VN" dirty="0"/>
              <a:t>Mức năm</a:t>
            </a:r>
          </a:p>
        </p:txBody>
      </p:sp>
      <p:sp>
        <p:nvSpPr>
          <p:cNvPr id="4" name="Chỗ dành sẵn cho Nội dung 3"/>
          <p:cNvSpPr>
            <a:spLocks noGrp="1"/>
          </p:cNvSpPr>
          <p:nvPr>
            <p:ph sz="half" idx="2" hasCustomPrompt="1"/>
          </p:nvPr>
        </p:nvSpPr>
        <p:spPr>
          <a:xfrm>
            <a:off x="7008813" y="1600200"/>
            <a:ext cx="4572000" cy="4114800"/>
          </a:xfrm>
        </p:spPr>
        <p:txBody>
          <a:bodyPr rtlCol="0"/>
          <a:lstStyle/>
          <a:p>
            <a:pPr lvl="0"/>
            <a:r>
              <a:rPr lang="vi-VN" dirty="0"/>
              <a:t>Bấm để sửa kiểu văn bản </a:t>
            </a:r>
            <a:r>
              <a:rPr lang="vi-VN" dirty="0" err="1"/>
              <a:t>Bản</a:t>
            </a:r>
            <a:r>
              <a:rPr lang="vi-VN" dirty="0"/>
              <a:t> cái</a:t>
            </a:r>
          </a:p>
          <a:p>
            <a:pPr lvl="1" rtl="0"/>
            <a:r>
              <a:rPr lang="vi-VN" dirty="0"/>
              <a:t>Mức hai</a:t>
            </a:r>
          </a:p>
          <a:p>
            <a:pPr lvl="2" rtl="0"/>
            <a:r>
              <a:rPr lang="vi-VN" dirty="0"/>
              <a:t>Mức ba</a:t>
            </a:r>
          </a:p>
          <a:p>
            <a:pPr lvl="3" rtl="0"/>
            <a:r>
              <a:rPr lang="vi-VN" dirty="0"/>
              <a:t>Mức bốn</a:t>
            </a:r>
          </a:p>
          <a:p>
            <a:pPr lvl="4" rtl="0"/>
            <a:r>
              <a:rPr lang="vi-VN" dirty="0"/>
              <a:t>Mức năm</a:t>
            </a:r>
          </a:p>
        </p:txBody>
      </p:sp>
      <p:sp>
        <p:nvSpPr>
          <p:cNvPr id="5" name="Chỗ dành sẵn cho Ngày tháng 4"/>
          <p:cNvSpPr>
            <a:spLocks noGrp="1"/>
          </p:cNvSpPr>
          <p:nvPr>
            <p:ph type="dt" sz="half" idx="10"/>
          </p:nvPr>
        </p:nvSpPr>
        <p:spPr/>
        <p:txBody>
          <a:bodyPr rtlCol="0"/>
          <a:lstStyle>
            <a:lvl1pPr>
              <a:defRPr/>
            </a:lvl1pPr>
          </a:lstStyle>
          <a:p>
            <a:fld id="{55956A2D-8FB9-4624-B08A-C5D40C0CF3E5}" type="datetime1">
              <a:rPr lang="vi-VN" smtClean="0">
                <a:solidFill>
                  <a:srgbClr val="000000"/>
                </a:solidFill>
              </a:rPr>
              <a:pPr/>
              <a:t>30/08/2022</a:t>
            </a:fld>
            <a:endParaRPr lang="vi-VN" dirty="0">
              <a:solidFill>
                <a:srgbClr val="000000"/>
              </a:solidFill>
            </a:endParaRPr>
          </a:p>
        </p:txBody>
      </p:sp>
      <p:sp>
        <p:nvSpPr>
          <p:cNvPr id="6" name="Chỗ dành sẵn cho Chân trang 5"/>
          <p:cNvSpPr>
            <a:spLocks noGrp="1"/>
          </p:cNvSpPr>
          <p:nvPr>
            <p:ph type="ftr" sz="quarter" idx="11"/>
          </p:nvPr>
        </p:nvSpPr>
        <p:spPr/>
        <p:txBody>
          <a:bodyPr rtlCol="0"/>
          <a:lstStyle/>
          <a:p>
            <a:endParaRPr lang="vi-VN" dirty="0">
              <a:solidFill>
                <a:srgbClr val="000000"/>
              </a:solidFill>
            </a:endParaRPr>
          </a:p>
        </p:txBody>
      </p:sp>
      <p:sp>
        <p:nvSpPr>
          <p:cNvPr id="7" name="Chỗ dành sẵn cho Số hiệu Bản chiếu 6"/>
          <p:cNvSpPr>
            <a:spLocks noGrp="1"/>
          </p:cNvSpPr>
          <p:nvPr>
            <p:ph type="sldNum" sz="quarter" idx="12"/>
          </p:nvPr>
        </p:nvSpPr>
        <p:spPr/>
        <p:txBody>
          <a:bodyPr rtlCol="0"/>
          <a:lstStyle/>
          <a:p>
            <a:fld id="{8FDBFFB2-86D9-4B8F-A59A-553A60B94BBE}" type="slidenum">
              <a:rPr lang="vi-VN"/>
              <a:pPr/>
              <a:t>‹#›</a:t>
            </a:fld>
            <a:endParaRPr lang="vi-VN" dirty="0"/>
          </a:p>
        </p:txBody>
      </p:sp>
    </p:spTree>
    <p:extLst>
      <p:ext uri="{BB962C8B-B14F-4D97-AF65-F5344CB8AC3E}">
        <p14:creationId xmlns:p14="http://schemas.microsoft.com/office/powerpoint/2010/main" val="2155788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Văn bản 2"/>
          <p:cNvSpPr>
            <a:spLocks noGrp="1"/>
          </p:cNvSpPr>
          <p:nvPr>
            <p:ph type="body" idx="1" hasCustomPrompt="1"/>
          </p:nvPr>
        </p:nvSpPr>
        <p:spPr>
          <a:xfrm>
            <a:off x="22082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vi-VN" dirty="0"/>
              <a:t>Bấm để sửa kiểu văn bản </a:t>
            </a:r>
            <a:r>
              <a:rPr lang="vi-VN" dirty="0" err="1"/>
              <a:t>Bản</a:t>
            </a:r>
            <a:r>
              <a:rPr lang="vi-VN" dirty="0"/>
              <a:t> cái</a:t>
            </a:r>
          </a:p>
        </p:txBody>
      </p:sp>
      <p:sp>
        <p:nvSpPr>
          <p:cNvPr id="4" name="Chỗ dành sẵn cho Nội dung 3"/>
          <p:cNvSpPr>
            <a:spLocks noGrp="1"/>
          </p:cNvSpPr>
          <p:nvPr>
            <p:ph sz="half" idx="2" hasCustomPrompt="1"/>
          </p:nvPr>
        </p:nvSpPr>
        <p:spPr>
          <a:xfrm>
            <a:off x="2208213" y="2505075"/>
            <a:ext cx="4572000" cy="3337560"/>
          </a:xfrm>
        </p:spPr>
        <p:txBody>
          <a:bodyPr rtlCol="0"/>
          <a:lstStyle/>
          <a:p>
            <a:pPr lvl="0"/>
            <a:r>
              <a:rPr lang="vi-VN" dirty="0"/>
              <a:t>Bấm để sửa kiểu văn bản </a:t>
            </a:r>
            <a:r>
              <a:rPr lang="vi-VN" dirty="0" err="1"/>
              <a:t>Bản</a:t>
            </a:r>
            <a:r>
              <a:rPr lang="vi-VN" dirty="0"/>
              <a:t> cái</a:t>
            </a:r>
          </a:p>
          <a:p>
            <a:pPr lvl="1" rtl="0"/>
            <a:r>
              <a:rPr lang="vi-VN" dirty="0"/>
              <a:t>Mức hai</a:t>
            </a:r>
          </a:p>
          <a:p>
            <a:pPr lvl="2" rtl="0"/>
            <a:r>
              <a:rPr lang="vi-VN" dirty="0"/>
              <a:t>Mức ba</a:t>
            </a:r>
          </a:p>
          <a:p>
            <a:pPr lvl="3" rtl="0"/>
            <a:r>
              <a:rPr lang="vi-VN" dirty="0"/>
              <a:t>Mức bốn</a:t>
            </a:r>
          </a:p>
          <a:p>
            <a:pPr lvl="4" rtl="0"/>
            <a:r>
              <a:rPr lang="vi-VN" dirty="0"/>
              <a:t>Mức năm</a:t>
            </a:r>
          </a:p>
        </p:txBody>
      </p:sp>
      <p:sp>
        <p:nvSpPr>
          <p:cNvPr id="5" name="Chỗ dành sẵn cho Văn bản 4"/>
          <p:cNvSpPr>
            <a:spLocks noGrp="1"/>
          </p:cNvSpPr>
          <p:nvPr>
            <p:ph type="body" sz="quarter" idx="3" hasCustomPrompt="1"/>
          </p:nvPr>
        </p:nvSpPr>
        <p:spPr>
          <a:xfrm>
            <a:off x="7008813" y="1600200"/>
            <a:ext cx="4572000" cy="823912"/>
          </a:xfrm>
        </p:spPr>
        <p:txBody>
          <a:bodyPr rtlCol="0" anchor="ctr">
            <a:noAutofit/>
          </a:bodyPr>
          <a:lstStyle>
            <a:lvl1pPr marL="0" indent="0" algn="l" rtl="0">
              <a:spcBef>
                <a:spcPts val="0"/>
              </a:spcBef>
              <a:buNone/>
              <a:defRPr sz="2100" b="0">
                <a:solidFill>
                  <a:schemeClr val="accent2"/>
                </a:solidFill>
              </a:defRPr>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vi-VN" dirty="0"/>
              <a:t>Bấm để sửa kiểu văn bản </a:t>
            </a:r>
            <a:r>
              <a:rPr lang="vi-VN" dirty="0" err="1"/>
              <a:t>Bản</a:t>
            </a:r>
            <a:r>
              <a:rPr lang="vi-VN" dirty="0"/>
              <a:t> cái</a:t>
            </a:r>
          </a:p>
        </p:txBody>
      </p:sp>
      <p:sp>
        <p:nvSpPr>
          <p:cNvPr id="6" name="Chỗ dành sẵn cho Nội dung 5"/>
          <p:cNvSpPr>
            <a:spLocks noGrp="1"/>
          </p:cNvSpPr>
          <p:nvPr>
            <p:ph sz="quarter" idx="4" hasCustomPrompt="1"/>
          </p:nvPr>
        </p:nvSpPr>
        <p:spPr>
          <a:xfrm>
            <a:off x="7008813" y="2505075"/>
            <a:ext cx="4572000" cy="3337560"/>
          </a:xfrm>
        </p:spPr>
        <p:txBody>
          <a:bodyPr rtlCol="0"/>
          <a:lstStyle/>
          <a:p>
            <a:pPr lvl="0"/>
            <a:r>
              <a:rPr lang="vi-VN" dirty="0"/>
              <a:t>Bấm để sửa kiểu văn bản </a:t>
            </a:r>
            <a:r>
              <a:rPr lang="vi-VN" dirty="0" err="1"/>
              <a:t>Bản</a:t>
            </a:r>
            <a:r>
              <a:rPr lang="vi-VN" dirty="0"/>
              <a:t> cái</a:t>
            </a:r>
          </a:p>
          <a:p>
            <a:pPr lvl="1" rtl="0"/>
            <a:r>
              <a:rPr lang="vi-VN" dirty="0"/>
              <a:t>Mức hai</a:t>
            </a:r>
          </a:p>
          <a:p>
            <a:pPr lvl="2" rtl="0"/>
            <a:r>
              <a:rPr lang="vi-VN" dirty="0"/>
              <a:t>Mức ba</a:t>
            </a:r>
          </a:p>
          <a:p>
            <a:pPr lvl="3" rtl="0"/>
            <a:r>
              <a:rPr lang="vi-VN" dirty="0"/>
              <a:t>Mức bốn</a:t>
            </a:r>
          </a:p>
          <a:p>
            <a:pPr lvl="4" rtl="0"/>
            <a:r>
              <a:rPr lang="vi-VN" dirty="0"/>
              <a:t>Mức năm</a:t>
            </a:r>
          </a:p>
        </p:txBody>
      </p:sp>
      <p:sp>
        <p:nvSpPr>
          <p:cNvPr id="7" name="Chỗ dành sẵn cho Ngày tháng 6"/>
          <p:cNvSpPr>
            <a:spLocks noGrp="1"/>
          </p:cNvSpPr>
          <p:nvPr>
            <p:ph type="dt" sz="half" idx="10"/>
          </p:nvPr>
        </p:nvSpPr>
        <p:spPr/>
        <p:txBody>
          <a:bodyPr rtlCol="0"/>
          <a:lstStyle>
            <a:lvl1pPr>
              <a:defRPr/>
            </a:lvl1pPr>
          </a:lstStyle>
          <a:p>
            <a:fld id="{8D3E9BA9-0D1C-4BD6-9E39-D3F0B37D4D58}" type="datetime1">
              <a:rPr lang="vi-VN" smtClean="0">
                <a:solidFill>
                  <a:srgbClr val="000000"/>
                </a:solidFill>
              </a:rPr>
              <a:pPr/>
              <a:t>30/08/2022</a:t>
            </a:fld>
            <a:endParaRPr lang="vi-VN" dirty="0">
              <a:solidFill>
                <a:srgbClr val="000000"/>
              </a:solidFill>
            </a:endParaRPr>
          </a:p>
        </p:txBody>
      </p:sp>
      <p:sp>
        <p:nvSpPr>
          <p:cNvPr id="8" name="Chỗ dành sẵn cho Chân trang 7"/>
          <p:cNvSpPr>
            <a:spLocks noGrp="1"/>
          </p:cNvSpPr>
          <p:nvPr>
            <p:ph type="ftr" sz="quarter" idx="11"/>
          </p:nvPr>
        </p:nvSpPr>
        <p:spPr/>
        <p:txBody>
          <a:bodyPr rtlCol="0"/>
          <a:lstStyle/>
          <a:p>
            <a:endParaRPr lang="vi-VN" dirty="0">
              <a:solidFill>
                <a:srgbClr val="000000"/>
              </a:solidFill>
            </a:endParaRPr>
          </a:p>
        </p:txBody>
      </p:sp>
      <p:sp>
        <p:nvSpPr>
          <p:cNvPr id="9" name="Chỗ dành sẵn cho Số hiệu Bản chiếu 8"/>
          <p:cNvSpPr>
            <a:spLocks noGrp="1"/>
          </p:cNvSpPr>
          <p:nvPr>
            <p:ph type="sldNum" sz="quarter" idx="12"/>
          </p:nvPr>
        </p:nvSpPr>
        <p:spPr/>
        <p:txBody>
          <a:bodyPr rtlCol="0"/>
          <a:lstStyle/>
          <a:p>
            <a:fld id="{8FDBFFB2-86D9-4B8F-A59A-553A60B94BBE}" type="slidenum">
              <a:rPr lang="vi-VN"/>
              <a:pPr/>
              <a:t>‹#›</a:t>
            </a:fld>
            <a:endParaRPr lang="vi-VN" dirty="0"/>
          </a:p>
        </p:txBody>
      </p:sp>
    </p:spTree>
    <p:extLst>
      <p:ext uri="{BB962C8B-B14F-4D97-AF65-F5344CB8AC3E}">
        <p14:creationId xmlns:p14="http://schemas.microsoft.com/office/powerpoint/2010/main" val="637567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3D8FDCB-69DA-4A8F-8B91-5CFF77897C27}"/>
              </a:ext>
            </a:extLst>
          </p:cNvPr>
          <p:cNvSpPr>
            <a:spLocks noGrp="1"/>
          </p:cNvSpPr>
          <p:nvPr>
            <p:ph type="dt" sz="half" idx="10"/>
          </p:nvPr>
        </p:nvSpPr>
        <p:spPr/>
        <p:txBody>
          <a:bodyPr/>
          <a:lstStyle/>
          <a:p>
            <a:fld id="{6A4B53A7-3209-46A6-9454-F38EAC8F11E7}" type="datetimeFigureOut">
              <a:rPr lang="en-US" smtClean="0"/>
              <a:t>8/30/2022</a:t>
            </a:fld>
            <a:endParaRPr lang="en-US"/>
          </a:p>
        </p:txBody>
      </p:sp>
      <p:sp>
        <p:nvSpPr>
          <p:cNvPr id="6" name="Footer Placeholder 5">
            <a:extLst>
              <a:ext uri="{FF2B5EF4-FFF2-40B4-BE49-F238E27FC236}">
                <a16:creationId xmlns:a16="http://schemas.microsoft.com/office/drawing/2014/main" xmlns=""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xmlns=""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6763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Ngày tháng 2"/>
          <p:cNvSpPr>
            <a:spLocks noGrp="1"/>
          </p:cNvSpPr>
          <p:nvPr>
            <p:ph type="dt" sz="half" idx="10"/>
          </p:nvPr>
        </p:nvSpPr>
        <p:spPr/>
        <p:txBody>
          <a:bodyPr rtlCol="0"/>
          <a:lstStyle>
            <a:lvl1pPr>
              <a:defRPr/>
            </a:lvl1pPr>
          </a:lstStyle>
          <a:p>
            <a:fld id="{C3984943-DB6B-424A-B485-24B393818E61}" type="datetime1">
              <a:rPr lang="vi-VN" smtClean="0">
                <a:solidFill>
                  <a:srgbClr val="000000"/>
                </a:solidFill>
              </a:rPr>
              <a:pPr/>
              <a:t>30/08/2022</a:t>
            </a:fld>
            <a:endParaRPr lang="vi-VN" dirty="0">
              <a:solidFill>
                <a:srgbClr val="000000"/>
              </a:solidFill>
            </a:endParaRPr>
          </a:p>
        </p:txBody>
      </p:sp>
      <p:sp>
        <p:nvSpPr>
          <p:cNvPr id="4" name="Chỗ dành sẵn cho Chân trang 3"/>
          <p:cNvSpPr>
            <a:spLocks noGrp="1"/>
          </p:cNvSpPr>
          <p:nvPr>
            <p:ph type="ftr" sz="quarter" idx="11"/>
          </p:nvPr>
        </p:nvSpPr>
        <p:spPr/>
        <p:txBody>
          <a:bodyPr rtlCol="0"/>
          <a:lstStyle/>
          <a:p>
            <a:endParaRPr lang="vi-VN" dirty="0">
              <a:solidFill>
                <a:srgbClr val="000000"/>
              </a:solidFill>
            </a:endParaRPr>
          </a:p>
        </p:txBody>
      </p:sp>
      <p:sp>
        <p:nvSpPr>
          <p:cNvPr id="5" name="Chỗ dành sẵn cho Số hiệu Bản chiếu 4"/>
          <p:cNvSpPr>
            <a:spLocks noGrp="1"/>
          </p:cNvSpPr>
          <p:nvPr>
            <p:ph type="sldNum" sz="quarter" idx="12"/>
          </p:nvPr>
        </p:nvSpPr>
        <p:spPr/>
        <p:txBody>
          <a:bodyPr rtlCol="0"/>
          <a:lstStyle/>
          <a:p>
            <a:fld id="{8FDBFFB2-86D9-4B8F-A59A-553A60B94BBE}" type="slidenum">
              <a:rPr lang="vi-VN"/>
              <a:pPr/>
              <a:t>‹#›</a:t>
            </a:fld>
            <a:endParaRPr lang="vi-VN" dirty="0"/>
          </a:p>
        </p:txBody>
      </p:sp>
    </p:spTree>
    <p:extLst>
      <p:ext uri="{BB962C8B-B14F-4D97-AF65-F5344CB8AC3E}">
        <p14:creationId xmlns:p14="http://schemas.microsoft.com/office/powerpoint/2010/main" val="1934288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Trống">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hỗ dành sẵn cho Ngày tháng 1"/>
          <p:cNvSpPr>
            <a:spLocks noGrp="1"/>
          </p:cNvSpPr>
          <p:nvPr>
            <p:ph type="dt" sz="half" idx="10"/>
          </p:nvPr>
        </p:nvSpPr>
        <p:spPr/>
        <p:txBody>
          <a:bodyPr rtlCol="0"/>
          <a:lstStyle>
            <a:lvl1pPr>
              <a:defRPr/>
            </a:lvl1pPr>
          </a:lstStyle>
          <a:p>
            <a:fld id="{C87C0311-8CA4-43FD-ADFE-119170C65F45}" type="datetime1">
              <a:rPr lang="vi-VN" smtClean="0">
                <a:solidFill>
                  <a:srgbClr val="000000"/>
                </a:solidFill>
              </a:rPr>
              <a:pPr/>
              <a:t>30/08/2022</a:t>
            </a:fld>
            <a:endParaRPr lang="vi-VN" dirty="0">
              <a:solidFill>
                <a:srgbClr val="000000"/>
              </a:solidFill>
            </a:endParaRPr>
          </a:p>
        </p:txBody>
      </p:sp>
      <p:sp>
        <p:nvSpPr>
          <p:cNvPr id="3" name="Chỗ dành sẵn cho Chân trang 2"/>
          <p:cNvSpPr>
            <a:spLocks noGrp="1"/>
          </p:cNvSpPr>
          <p:nvPr>
            <p:ph type="ftr" sz="quarter" idx="11"/>
          </p:nvPr>
        </p:nvSpPr>
        <p:spPr/>
        <p:txBody>
          <a:bodyPr rtlCol="0"/>
          <a:lstStyle/>
          <a:p>
            <a:endParaRPr lang="vi-VN" dirty="0">
              <a:solidFill>
                <a:srgbClr val="000000"/>
              </a:solidFill>
            </a:endParaRPr>
          </a:p>
        </p:txBody>
      </p:sp>
      <p:sp>
        <p:nvSpPr>
          <p:cNvPr id="4" name="Chỗ dành sẵn cho Số hiệu Bản chiếu 3"/>
          <p:cNvSpPr>
            <a:spLocks noGrp="1"/>
          </p:cNvSpPr>
          <p:nvPr>
            <p:ph type="sldNum" sz="quarter" idx="12"/>
          </p:nvPr>
        </p:nvSpPr>
        <p:spPr/>
        <p:txBody>
          <a:bodyPr rtlCol="0"/>
          <a:lstStyle/>
          <a:p>
            <a:fld id="{8FDBFFB2-86D9-4B8F-A59A-553A60B94BBE}" type="slidenum">
              <a:rPr lang="vi-VN"/>
              <a:pPr/>
              <a:t>‹#›</a:t>
            </a:fld>
            <a:endParaRPr lang="vi-VN" dirty="0"/>
          </a:p>
        </p:txBody>
      </p:sp>
    </p:spTree>
    <p:extLst>
      <p:ext uri="{BB962C8B-B14F-4D97-AF65-F5344CB8AC3E}">
        <p14:creationId xmlns:p14="http://schemas.microsoft.com/office/powerpoint/2010/main" val="3991002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Nội dung có Chú thích">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vi-VN"/>
              <a:t>Bấm để sửa kiểu tiêu đề Bản cái</a:t>
            </a:r>
            <a:endParaRPr lang="vi-VN" dirty="0"/>
          </a:p>
        </p:txBody>
      </p:sp>
      <p:sp>
        <p:nvSpPr>
          <p:cNvPr id="3" name="Chỗ dành sẵn cho Nội dung 2"/>
          <p:cNvSpPr>
            <a:spLocks noGrp="1"/>
          </p:cNvSpPr>
          <p:nvPr>
            <p:ph idx="1" hasCustomPrompt="1"/>
          </p:nvPr>
        </p:nvSpPr>
        <p:spPr>
          <a:xfrm>
            <a:off x="1293813" y="533400"/>
            <a:ext cx="6858000" cy="4800600"/>
          </a:xfrm>
        </p:spPr>
        <p:txBody>
          <a:bodyPr rtlCol="0">
            <a:normAutofit/>
          </a:bodyPr>
          <a:lstStyle>
            <a:lvl1pPr algn="l" rtl="0">
              <a:defRPr sz="2400"/>
            </a:lvl1pPr>
            <a:lvl2pPr algn="l" rtl="0">
              <a:defRPr sz="2000"/>
            </a:lvl2pPr>
            <a:lvl3pPr algn="l" rtl="0">
              <a:defRPr sz="1800"/>
            </a:lvl3pPr>
            <a:lvl4pPr algn="l" rtl="0">
              <a:defRPr sz="1600"/>
            </a:lvl4pPr>
            <a:lvl5pPr algn="l" rtl="0">
              <a:defRPr sz="1400"/>
            </a:lvl5pPr>
            <a:lvl6pPr algn="l" rtl="0">
              <a:defRPr sz="1400"/>
            </a:lvl6pPr>
            <a:lvl7pPr algn="l" rtl="0">
              <a:defRPr sz="1400"/>
            </a:lvl7pPr>
            <a:lvl8pPr algn="l" rtl="0">
              <a:defRPr sz="1400"/>
            </a:lvl8pPr>
            <a:lvl9pPr algn="l" rtl="0">
              <a:defRPr sz="1400"/>
            </a:lvl9pPr>
          </a:lstStyle>
          <a:p>
            <a:pPr lvl="0"/>
            <a:r>
              <a:rPr lang="vi-VN" dirty="0"/>
              <a:t>Bấm để sửa kiểu văn bản </a:t>
            </a:r>
            <a:r>
              <a:rPr lang="vi-VN" dirty="0" err="1"/>
              <a:t>Bản</a:t>
            </a:r>
            <a:r>
              <a:rPr lang="vi-VN" dirty="0"/>
              <a:t> cái</a:t>
            </a:r>
          </a:p>
          <a:p>
            <a:pPr lvl="1" rtl="0"/>
            <a:r>
              <a:rPr lang="vi-VN" dirty="0"/>
              <a:t>Mức hai</a:t>
            </a:r>
          </a:p>
          <a:p>
            <a:pPr lvl="2" rtl="0"/>
            <a:r>
              <a:rPr lang="vi-VN" dirty="0"/>
              <a:t>Mức ba</a:t>
            </a:r>
          </a:p>
          <a:p>
            <a:pPr lvl="3" rtl="0"/>
            <a:r>
              <a:rPr lang="vi-VN" dirty="0"/>
              <a:t>Mức bốn</a:t>
            </a:r>
          </a:p>
          <a:p>
            <a:pPr lvl="4" rtl="0"/>
            <a:r>
              <a:rPr lang="vi-VN" dirty="0"/>
              <a:t>Mức năm</a:t>
            </a:r>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dirty="0"/>
              <a:t>Bấm để sửa kiểu văn bản </a:t>
            </a:r>
            <a:r>
              <a:rPr lang="vi-VN" dirty="0" err="1"/>
              <a:t>Bản</a:t>
            </a:r>
            <a:r>
              <a:rPr lang="vi-VN" dirty="0"/>
              <a:t> cái</a:t>
            </a:r>
          </a:p>
        </p:txBody>
      </p:sp>
      <p:sp>
        <p:nvSpPr>
          <p:cNvPr id="5" name="Chỗ dành sẵn cho Ngày tháng 4"/>
          <p:cNvSpPr>
            <a:spLocks noGrp="1"/>
          </p:cNvSpPr>
          <p:nvPr>
            <p:ph type="dt" sz="half" idx="10"/>
          </p:nvPr>
        </p:nvSpPr>
        <p:spPr/>
        <p:txBody>
          <a:bodyPr rtlCol="0"/>
          <a:lstStyle>
            <a:lvl1pPr>
              <a:defRPr/>
            </a:lvl1pPr>
          </a:lstStyle>
          <a:p>
            <a:fld id="{8EA1C99E-2F93-4056-A3F2-91311D05AA99}" type="datetime1">
              <a:rPr lang="vi-VN" smtClean="0">
                <a:solidFill>
                  <a:srgbClr val="000000"/>
                </a:solidFill>
              </a:rPr>
              <a:pPr/>
              <a:t>30/08/2022</a:t>
            </a:fld>
            <a:endParaRPr lang="vi-VN" dirty="0">
              <a:solidFill>
                <a:srgbClr val="000000"/>
              </a:solidFill>
            </a:endParaRPr>
          </a:p>
        </p:txBody>
      </p:sp>
      <p:sp>
        <p:nvSpPr>
          <p:cNvPr id="6" name="Chỗ dành sẵn cho Chân trang 5"/>
          <p:cNvSpPr>
            <a:spLocks noGrp="1"/>
          </p:cNvSpPr>
          <p:nvPr>
            <p:ph type="ftr" sz="quarter" idx="11"/>
          </p:nvPr>
        </p:nvSpPr>
        <p:spPr/>
        <p:txBody>
          <a:bodyPr rtlCol="0"/>
          <a:lstStyle/>
          <a:p>
            <a:endParaRPr lang="vi-VN" dirty="0">
              <a:solidFill>
                <a:srgbClr val="000000"/>
              </a:solidFill>
            </a:endParaRPr>
          </a:p>
        </p:txBody>
      </p:sp>
      <p:sp>
        <p:nvSpPr>
          <p:cNvPr id="7" name="Chỗ dành sẵn cho Số hiệu Bản chiếu 6"/>
          <p:cNvSpPr>
            <a:spLocks noGrp="1"/>
          </p:cNvSpPr>
          <p:nvPr>
            <p:ph type="sldNum" sz="quarter" idx="12"/>
          </p:nvPr>
        </p:nvSpPr>
        <p:spPr/>
        <p:txBody>
          <a:bodyPr rtlCol="0"/>
          <a:lstStyle/>
          <a:p>
            <a:fld id="{8FDBFFB2-86D9-4B8F-A59A-553A60B94BBE}" type="slidenum">
              <a:rPr lang="vi-VN"/>
              <a:pPr/>
              <a:t>‹#›</a:t>
            </a:fld>
            <a:endParaRPr lang="vi-VN" dirty="0"/>
          </a:p>
        </p:txBody>
      </p:sp>
    </p:spTree>
    <p:extLst>
      <p:ext uri="{BB962C8B-B14F-4D97-AF65-F5344CB8AC3E}">
        <p14:creationId xmlns:p14="http://schemas.microsoft.com/office/powerpoint/2010/main" val="3665739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Ảnh có Chú thích">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8837612" y="2277477"/>
            <a:ext cx="2743201" cy="2322178"/>
          </a:xfrm>
        </p:spPr>
        <p:txBody>
          <a:bodyPr rtlCol="0" anchor="b">
            <a:normAutofit/>
          </a:bodyPr>
          <a:lstStyle>
            <a:lvl1pPr algn="l" rtl="0">
              <a:defRPr sz="2600">
                <a:solidFill>
                  <a:schemeClr val="accent2"/>
                </a:solidFill>
              </a:defRPr>
            </a:lvl1pPr>
          </a:lstStyle>
          <a:p>
            <a:pPr rtl="0"/>
            <a:r>
              <a:rPr lang="vi-VN"/>
              <a:t>Bấm để sửa kiểu tiêu đề Bản cái</a:t>
            </a:r>
            <a:endParaRPr lang="vi-VN" dirty="0"/>
          </a:p>
        </p:txBody>
      </p:sp>
      <p:sp>
        <p:nvSpPr>
          <p:cNvPr id="8" name="Hình chữ nhật Góc tròn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prstClr val="white"/>
              </a:solidFill>
            </a:endParaRPr>
          </a:p>
        </p:txBody>
      </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1408112" y="647700"/>
            <a:ext cx="6629400" cy="4572000"/>
          </a:xfrm>
          <a:prstGeom prst="roundRect">
            <a:avLst>
              <a:gd name="adj" fmla="val 3725"/>
            </a:avLst>
          </a:prstGeom>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vi-VN"/>
              <a:t>Bấm biểu tượng để thêm hình ảnh</a:t>
            </a:r>
            <a:endParaRPr lang="vi-VN" dirty="0"/>
          </a:p>
        </p:txBody>
      </p:sp>
      <p:sp>
        <p:nvSpPr>
          <p:cNvPr id="4" name="Chỗ dành sẵn cho Văn bản 3"/>
          <p:cNvSpPr>
            <a:spLocks noGrp="1"/>
          </p:cNvSpPr>
          <p:nvPr>
            <p:ph type="body" sz="half" idx="2" hasCustomPrompt="1"/>
          </p:nvPr>
        </p:nvSpPr>
        <p:spPr>
          <a:xfrm>
            <a:off x="8837614" y="4583187"/>
            <a:ext cx="2743200" cy="1131813"/>
          </a:xfrm>
        </p:spPr>
        <p:txBody>
          <a:bodyPr rtlCol="0">
            <a:normAutofit/>
          </a:bodyPr>
          <a:lstStyle>
            <a:lvl1pPr marL="0" indent="0" algn="l" rtl="0">
              <a:spcBef>
                <a:spcPts val="1000"/>
              </a:spcBef>
              <a:buNone/>
              <a:defRPr sz="14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a:r>
              <a:rPr lang="vi-VN" dirty="0"/>
              <a:t>Bấm để sửa kiểu văn bản </a:t>
            </a:r>
            <a:r>
              <a:rPr lang="vi-VN" dirty="0" err="1"/>
              <a:t>Bản</a:t>
            </a:r>
            <a:r>
              <a:rPr lang="vi-VN" dirty="0"/>
              <a:t> cái</a:t>
            </a:r>
          </a:p>
        </p:txBody>
      </p:sp>
      <p:sp>
        <p:nvSpPr>
          <p:cNvPr id="5" name="Chỗ dành sẵn cho Ngày tháng 4"/>
          <p:cNvSpPr>
            <a:spLocks noGrp="1"/>
          </p:cNvSpPr>
          <p:nvPr>
            <p:ph type="dt" sz="half" idx="10"/>
          </p:nvPr>
        </p:nvSpPr>
        <p:spPr/>
        <p:txBody>
          <a:bodyPr rtlCol="0"/>
          <a:lstStyle>
            <a:lvl1pPr>
              <a:defRPr/>
            </a:lvl1pPr>
          </a:lstStyle>
          <a:p>
            <a:fld id="{23A2E8F0-E405-4824-BF70-8B0C9C009E27}" type="datetime1">
              <a:rPr lang="vi-VN" smtClean="0">
                <a:solidFill>
                  <a:srgbClr val="000000"/>
                </a:solidFill>
              </a:rPr>
              <a:pPr/>
              <a:t>30/08/2022</a:t>
            </a:fld>
            <a:endParaRPr lang="vi-VN" dirty="0">
              <a:solidFill>
                <a:srgbClr val="000000"/>
              </a:solidFill>
            </a:endParaRPr>
          </a:p>
        </p:txBody>
      </p:sp>
      <p:sp>
        <p:nvSpPr>
          <p:cNvPr id="6" name="Chỗ dành sẵn cho Chân trang 5"/>
          <p:cNvSpPr>
            <a:spLocks noGrp="1"/>
          </p:cNvSpPr>
          <p:nvPr>
            <p:ph type="ftr" sz="quarter" idx="11"/>
          </p:nvPr>
        </p:nvSpPr>
        <p:spPr/>
        <p:txBody>
          <a:bodyPr rtlCol="0"/>
          <a:lstStyle/>
          <a:p>
            <a:endParaRPr lang="vi-VN" dirty="0">
              <a:solidFill>
                <a:srgbClr val="000000"/>
              </a:solidFill>
            </a:endParaRPr>
          </a:p>
        </p:txBody>
      </p:sp>
      <p:sp>
        <p:nvSpPr>
          <p:cNvPr id="7" name="Chỗ dành sẵn cho Số hiệu Bản chiếu 6"/>
          <p:cNvSpPr>
            <a:spLocks noGrp="1"/>
          </p:cNvSpPr>
          <p:nvPr>
            <p:ph type="sldNum" sz="quarter" idx="12"/>
          </p:nvPr>
        </p:nvSpPr>
        <p:spPr/>
        <p:txBody>
          <a:bodyPr rtlCol="0"/>
          <a:lstStyle/>
          <a:p>
            <a:fld id="{8FDBFFB2-86D9-4B8F-A59A-553A60B94BBE}" type="slidenum">
              <a:rPr lang="vi-VN"/>
              <a:pPr/>
              <a:t>‹#›</a:t>
            </a:fld>
            <a:endParaRPr lang="vi-VN" dirty="0"/>
          </a:p>
        </p:txBody>
      </p:sp>
    </p:spTree>
    <p:extLst>
      <p:ext uri="{BB962C8B-B14F-4D97-AF65-F5344CB8AC3E}">
        <p14:creationId xmlns:p14="http://schemas.microsoft.com/office/powerpoint/2010/main" val="7688981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p:txBody>
          <a:bodyPr vert="eaVert" rtlCol="0"/>
          <a:lstStyle/>
          <a:p>
            <a:pPr lvl="0"/>
            <a:r>
              <a:rPr lang="vi-VN" dirty="0"/>
              <a:t>Bấm để sửa kiểu văn bản </a:t>
            </a:r>
            <a:r>
              <a:rPr lang="vi-VN" dirty="0" err="1"/>
              <a:t>Bản</a:t>
            </a:r>
            <a:r>
              <a:rPr lang="vi-VN" dirty="0"/>
              <a:t> cái</a:t>
            </a:r>
          </a:p>
          <a:p>
            <a:pPr lvl="1" rtl="0"/>
            <a:r>
              <a:rPr lang="vi-VN" dirty="0"/>
              <a:t>Mức hai</a:t>
            </a:r>
          </a:p>
          <a:p>
            <a:pPr lvl="2" rtl="0"/>
            <a:r>
              <a:rPr lang="vi-VN" dirty="0"/>
              <a:t>Mức ba</a:t>
            </a:r>
          </a:p>
          <a:p>
            <a:pPr lvl="3" rtl="0"/>
            <a:r>
              <a:rPr lang="vi-VN" dirty="0"/>
              <a:t>Mức bốn</a:t>
            </a:r>
          </a:p>
          <a:p>
            <a:pPr lvl="4" rtl="0"/>
            <a:r>
              <a:rPr lang="vi-VN" dirty="0"/>
              <a:t>Mức năm</a:t>
            </a:r>
          </a:p>
        </p:txBody>
      </p:sp>
      <p:sp>
        <p:nvSpPr>
          <p:cNvPr id="4" name="Chỗ dành sẵn cho Ngày tháng 3"/>
          <p:cNvSpPr>
            <a:spLocks noGrp="1"/>
          </p:cNvSpPr>
          <p:nvPr>
            <p:ph type="dt" sz="half" idx="10"/>
          </p:nvPr>
        </p:nvSpPr>
        <p:spPr/>
        <p:txBody>
          <a:bodyPr rtlCol="0"/>
          <a:lstStyle>
            <a:lvl1pPr>
              <a:defRPr/>
            </a:lvl1pPr>
          </a:lstStyle>
          <a:p>
            <a:fld id="{ABFA8587-A9BD-4616-A006-CEEDBFF2CC58}" type="datetime1">
              <a:rPr lang="vi-VN" smtClean="0">
                <a:solidFill>
                  <a:srgbClr val="000000"/>
                </a:solidFill>
              </a:rPr>
              <a:pPr/>
              <a:t>30/08/2022</a:t>
            </a:fld>
            <a:endParaRPr lang="vi-VN" dirty="0">
              <a:solidFill>
                <a:srgbClr val="000000"/>
              </a:solidFill>
            </a:endParaRPr>
          </a:p>
        </p:txBody>
      </p:sp>
      <p:sp>
        <p:nvSpPr>
          <p:cNvPr id="5" name="Chỗ dành sẵn cho Chân trang 4"/>
          <p:cNvSpPr>
            <a:spLocks noGrp="1"/>
          </p:cNvSpPr>
          <p:nvPr>
            <p:ph type="ftr" sz="quarter" idx="11"/>
          </p:nvPr>
        </p:nvSpPr>
        <p:spPr/>
        <p:txBody>
          <a:bodyPr rtlCol="0"/>
          <a:lstStyle/>
          <a:p>
            <a:endParaRPr lang="vi-VN" dirty="0">
              <a:solidFill>
                <a:srgbClr val="000000"/>
              </a:solidFill>
            </a:endParaRPr>
          </a:p>
        </p:txBody>
      </p:sp>
      <p:sp>
        <p:nvSpPr>
          <p:cNvPr id="6" name="Chỗ dành sẵn cho Số hiệu Bản chiếu 5"/>
          <p:cNvSpPr>
            <a:spLocks noGrp="1"/>
          </p:cNvSpPr>
          <p:nvPr>
            <p:ph type="sldNum" sz="quarter" idx="12"/>
          </p:nvPr>
        </p:nvSpPr>
        <p:spPr/>
        <p:txBody>
          <a:bodyPr rtlCol="0"/>
          <a:lstStyle/>
          <a:p>
            <a:fld id="{8FDBFFB2-86D9-4B8F-A59A-553A60B94BBE}" type="slidenum">
              <a:rPr lang="vi-VN"/>
              <a:pPr/>
              <a:t>‹#›</a:t>
            </a:fld>
            <a:endParaRPr lang="vi-VN" dirty="0"/>
          </a:p>
        </p:txBody>
      </p:sp>
    </p:spTree>
    <p:extLst>
      <p:ext uri="{BB962C8B-B14F-4D97-AF65-F5344CB8AC3E}">
        <p14:creationId xmlns:p14="http://schemas.microsoft.com/office/powerpoint/2010/main" val="28948016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êu đề và Văn bản Dọc">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9865014" y="304801"/>
            <a:ext cx="1715800" cy="5410200"/>
          </a:xfrm>
        </p:spPr>
        <p:txBody>
          <a:bodyPr vert="eaVert" rtlCol="0"/>
          <a:lstStyle>
            <a:lvl1pPr rtl="0">
              <a:defRPr/>
            </a:lvl1pPr>
          </a:lstStyle>
          <a:p>
            <a:pPr rtl="0"/>
            <a:r>
              <a:rPr lang="vi-VN"/>
              <a:t>Bấm để sửa kiểu tiêu đề Bản cái</a:t>
            </a:r>
            <a:endParaRPr lang="vi-VN" dirty="0"/>
          </a:p>
        </p:txBody>
      </p:sp>
      <p:sp>
        <p:nvSpPr>
          <p:cNvPr id="3" name="Chỗ dành sẵn cho Văn bản Dọc 2"/>
          <p:cNvSpPr>
            <a:spLocks noGrp="1"/>
          </p:cNvSpPr>
          <p:nvPr>
            <p:ph type="body" orient="vert" idx="1" hasCustomPrompt="1"/>
          </p:nvPr>
        </p:nvSpPr>
        <p:spPr>
          <a:xfrm>
            <a:off x="2209800" y="304801"/>
            <a:ext cx="7502814" cy="5410200"/>
          </a:xfrm>
        </p:spPr>
        <p:txBody>
          <a:bodyPr vert="eaVert" rtlCol="0"/>
          <a:lstStyle/>
          <a:p>
            <a:pPr lvl="0"/>
            <a:r>
              <a:rPr lang="vi-VN" dirty="0"/>
              <a:t>Bấm để sửa kiểu văn bản </a:t>
            </a:r>
            <a:r>
              <a:rPr lang="vi-VN" dirty="0" err="1"/>
              <a:t>Bản</a:t>
            </a:r>
            <a:r>
              <a:rPr lang="vi-VN" dirty="0"/>
              <a:t> cái</a:t>
            </a:r>
          </a:p>
          <a:p>
            <a:pPr lvl="1" rtl="0"/>
            <a:r>
              <a:rPr lang="vi-VN" dirty="0"/>
              <a:t>Mức hai</a:t>
            </a:r>
          </a:p>
          <a:p>
            <a:pPr lvl="2" rtl="0"/>
            <a:r>
              <a:rPr lang="vi-VN" dirty="0"/>
              <a:t>Mức ba</a:t>
            </a:r>
          </a:p>
          <a:p>
            <a:pPr lvl="3" rtl="0"/>
            <a:r>
              <a:rPr lang="vi-VN" dirty="0"/>
              <a:t>Mức bốn</a:t>
            </a:r>
          </a:p>
          <a:p>
            <a:pPr lvl="4" rtl="0"/>
            <a:r>
              <a:rPr lang="vi-VN" dirty="0"/>
              <a:t>Mức năm</a:t>
            </a:r>
          </a:p>
        </p:txBody>
      </p:sp>
      <p:sp>
        <p:nvSpPr>
          <p:cNvPr id="4" name="Chỗ dành sẵn cho Ngày tháng 3"/>
          <p:cNvSpPr>
            <a:spLocks noGrp="1"/>
          </p:cNvSpPr>
          <p:nvPr>
            <p:ph type="dt" sz="half" idx="10"/>
          </p:nvPr>
        </p:nvSpPr>
        <p:spPr/>
        <p:txBody>
          <a:bodyPr rtlCol="0"/>
          <a:lstStyle>
            <a:lvl1pPr>
              <a:defRPr/>
            </a:lvl1pPr>
          </a:lstStyle>
          <a:p>
            <a:fld id="{6EAF2C17-DCA2-4139-9A69-337BA776634C}" type="datetime1">
              <a:rPr lang="vi-VN" smtClean="0">
                <a:solidFill>
                  <a:srgbClr val="000000"/>
                </a:solidFill>
              </a:rPr>
              <a:pPr/>
              <a:t>30/08/2022</a:t>
            </a:fld>
            <a:endParaRPr lang="vi-VN" dirty="0">
              <a:solidFill>
                <a:srgbClr val="000000"/>
              </a:solidFill>
            </a:endParaRPr>
          </a:p>
        </p:txBody>
      </p:sp>
      <p:sp>
        <p:nvSpPr>
          <p:cNvPr id="5" name="Chỗ dành sẵn cho Chân trang 4"/>
          <p:cNvSpPr>
            <a:spLocks noGrp="1"/>
          </p:cNvSpPr>
          <p:nvPr>
            <p:ph type="ftr" sz="quarter" idx="11"/>
          </p:nvPr>
        </p:nvSpPr>
        <p:spPr/>
        <p:txBody>
          <a:bodyPr rtlCol="0"/>
          <a:lstStyle/>
          <a:p>
            <a:endParaRPr lang="vi-VN" dirty="0">
              <a:solidFill>
                <a:srgbClr val="000000"/>
              </a:solidFill>
            </a:endParaRPr>
          </a:p>
        </p:txBody>
      </p:sp>
      <p:sp>
        <p:nvSpPr>
          <p:cNvPr id="6" name="Chỗ dành sẵn cho Số hiệu Bản chiếu 5"/>
          <p:cNvSpPr>
            <a:spLocks noGrp="1"/>
          </p:cNvSpPr>
          <p:nvPr>
            <p:ph type="sldNum" sz="quarter" idx="12"/>
          </p:nvPr>
        </p:nvSpPr>
        <p:spPr/>
        <p:txBody>
          <a:bodyPr rtlCol="0"/>
          <a:lstStyle/>
          <a:p>
            <a:fld id="{8FDBFFB2-86D9-4B8F-A59A-553A60B94BBE}" type="slidenum">
              <a:rPr lang="vi-VN"/>
              <a:pPr/>
              <a:t>‹#›</a:t>
            </a:fld>
            <a:endParaRPr lang="vi-VN" dirty="0"/>
          </a:p>
        </p:txBody>
      </p:sp>
    </p:spTree>
    <p:extLst>
      <p:ext uri="{BB962C8B-B14F-4D97-AF65-F5344CB8AC3E}">
        <p14:creationId xmlns:p14="http://schemas.microsoft.com/office/powerpoint/2010/main" val="2163473164"/>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E643D0C-009B-4CD8-9CBC-BAFEE09B0535}" type="datetimeFigureOut">
              <a:rPr lang="vi-VN" smtClean="0">
                <a:solidFill>
                  <a:prstClr val="black">
                    <a:tint val="75000"/>
                  </a:prstClr>
                </a:solidFill>
              </a:rPr>
              <a:pPr/>
              <a:t>30/08/2022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D594B58D-3131-4D24-A8FF-3CB25A035A4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521425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643D0C-009B-4CD8-9CBC-BAFEE09B0535}" type="datetimeFigureOut">
              <a:rPr lang="vi-VN" smtClean="0">
                <a:solidFill>
                  <a:prstClr val="black">
                    <a:tint val="75000"/>
                  </a:prstClr>
                </a:solidFill>
              </a:rPr>
              <a:pPr/>
              <a:t>30/08/2022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D594B58D-3131-4D24-A8FF-3CB25A035A4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43435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643D0C-009B-4CD8-9CBC-BAFEE09B0535}" type="datetimeFigureOut">
              <a:rPr lang="vi-VN" smtClean="0">
                <a:solidFill>
                  <a:prstClr val="black">
                    <a:tint val="75000"/>
                  </a:prstClr>
                </a:solidFill>
              </a:rPr>
              <a:pPr/>
              <a:t>30/08/2022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D594B58D-3131-4D24-A8FF-3CB25A035A4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744453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E643D0C-009B-4CD8-9CBC-BAFEE09B0535}" type="datetimeFigureOut">
              <a:rPr lang="vi-VN" smtClean="0">
                <a:solidFill>
                  <a:prstClr val="black">
                    <a:tint val="75000"/>
                  </a:prstClr>
                </a:solidFill>
              </a:rPr>
              <a:pPr/>
              <a:t>30/08/2022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D594B58D-3131-4D24-A8FF-3CB25A035A4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691972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86B3EF2-2C04-480F-A570-14E520DD00DE}"/>
              </a:ext>
            </a:extLst>
          </p:cNvPr>
          <p:cNvSpPr>
            <a:spLocks noGrp="1"/>
          </p:cNvSpPr>
          <p:nvPr>
            <p:ph type="dt" sz="half" idx="10"/>
          </p:nvPr>
        </p:nvSpPr>
        <p:spPr/>
        <p:txBody>
          <a:bodyPr/>
          <a:lstStyle/>
          <a:p>
            <a:fld id="{6A4B53A7-3209-46A6-9454-F38EAC8F11E7}" type="datetimeFigureOut">
              <a:rPr lang="en-US" smtClean="0"/>
              <a:t>8/30/2022</a:t>
            </a:fld>
            <a:endParaRPr lang="en-US"/>
          </a:p>
        </p:txBody>
      </p:sp>
      <p:sp>
        <p:nvSpPr>
          <p:cNvPr id="8" name="Footer Placeholder 7">
            <a:extLst>
              <a:ext uri="{FF2B5EF4-FFF2-40B4-BE49-F238E27FC236}">
                <a16:creationId xmlns:a16="http://schemas.microsoft.com/office/drawing/2014/main" xmlns=""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xmlns=""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6196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E643D0C-009B-4CD8-9CBC-BAFEE09B0535}" type="datetimeFigureOut">
              <a:rPr lang="vi-VN" smtClean="0">
                <a:solidFill>
                  <a:prstClr val="black">
                    <a:tint val="75000"/>
                  </a:prstClr>
                </a:solidFill>
              </a:rPr>
              <a:pPr/>
              <a:t>30/08/2022</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D594B58D-3131-4D24-A8FF-3CB25A035A4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401962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643D0C-009B-4CD8-9CBC-BAFEE09B0535}" type="datetimeFigureOut">
              <a:rPr lang="vi-VN" smtClean="0">
                <a:solidFill>
                  <a:prstClr val="black">
                    <a:tint val="75000"/>
                  </a:prstClr>
                </a:solidFill>
              </a:rPr>
              <a:pPr/>
              <a:t>30/08/2022</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D594B58D-3131-4D24-A8FF-3CB25A035A4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777193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643D0C-009B-4CD8-9CBC-BAFEE09B0535}" type="datetimeFigureOut">
              <a:rPr lang="vi-VN" smtClean="0">
                <a:solidFill>
                  <a:prstClr val="black">
                    <a:tint val="75000"/>
                  </a:prstClr>
                </a:solidFill>
              </a:rPr>
              <a:pPr/>
              <a:t>30/08/2022</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D594B58D-3131-4D24-A8FF-3CB25A035A4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0459682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643D0C-009B-4CD8-9CBC-BAFEE09B0535}" type="datetimeFigureOut">
              <a:rPr lang="vi-VN" smtClean="0">
                <a:solidFill>
                  <a:prstClr val="black">
                    <a:tint val="75000"/>
                  </a:prstClr>
                </a:solidFill>
              </a:rPr>
              <a:pPr/>
              <a:t>30/08/2022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D594B58D-3131-4D24-A8FF-3CB25A035A4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675547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E643D0C-009B-4CD8-9CBC-BAFEE09B0535}" type="datetimeFigureOut">
              <a:rPr lang="vi-VN" smtClean="0">
                <a:solidFill>
                  <a:prstClr val="black">
                    <a:tint val="75000"/>
                  </a:prstClr>
                </a:solidFill>
              </a:rPr>
              <a:pPr/>
              <a:t>30/08/2022</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D594B58D-3131-4D24-A8FF-3CB25A035A4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07270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643D0C-009B-4CD8-9CBC-BAFEE09B0535}" type="datetimeFigureOut">
              <a:rPr lang="vi-VN" smtClean="0">
                <a:solidFill>
                  <a:prstClr val="black">
                    <a:tint val="75000"/>
                  </a:prstClr>
                </a:solidFill>
              </a:rPr>
              <a:pPr/>
              <a:t>30/08/2022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D594B58D-3131-4D24-A8FF-3CB25A035A4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5000159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E643D0C-009B-4CD8-9CBC-BAFEE09B0535}" type="datetimeFigureOut">
              <a:rPr lang="vi-VN" smtClean="0">
                <a:solidFill>
                  <a:prstClr val="black">
                    <a:tint val="75000"/>
                  </a:prstClr>
                </a:solidFill>
              </a:rPr>
              <a:pPr/>
              <a:t>30/08/2022</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D594B58D-3131-4D24-A8FF-3CB25A035A4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6537987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A52FF88-C186-4163-9484-7B70CE2DCB14}"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061D670-4C66-4DDF-B2DB-18A8377DD2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193851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A52FF88-C186-4163-9484-7B70CE2DCB14}"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061D670-4C66-4DDF-B2DB-18A8377DD2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807709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A52FF88-C186-4163-9484-7B70CE2DCB14}"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061D670-4C66-4DDF-B2DB-18A8377DD2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8300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DF1DFFF-E5C5-43DF-B71C-7270DB97372C}"/>
              </a:ext>
            </a:extLst>
          </p:cNvPr>
          <p:cNvSpPr>
            <a:spLocks noGrp="1"/>
          </p:cNvSpPr>
          <p:nvPr>
            <p:ph type="dt" sz="half" idx="10"/>
          </p:nvPr>
        </p:nvSpPr>
        <p:spPr/>
        <p:txBody>
          <a:bodyPr/>
          <a:lstStyle/>
          <a:p>
            <a:fld id="{6A4B53A7-3209-46A6-9454-F38EAC8F11E7}" type="datetimeFigureOut">
              <a:rPr lang="en-US" smtClean="0"/>
              <a:t>8/30/2022</a:t>
            </a:fld>
            <a:endParaRPr lang="en-US"/>
          </a:p>
        </p:txBody>
      </p:sp>
      <p:sp>
        <p:nvSpPr>
          <p:cNvPr id="4" name="Footer Placeholder 3">
            <a:extLst>
              <a:ext uri="{FF2B5EF4-FFF2-40B4-BE49-F238E27FC236}">
                <a16:creationId xmlns:a16="http://schemas.microsoft.com/office/drawing/2014/main" xmlns=""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xmlns=""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9573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7A52FF88-C186-4163-9484-7B70CE2DCB14}"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061D670-4C66-4DDF-B2DB-18A8377DD2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1526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A52FF88-C186-4163-9484-7B70CE2DCB14}"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B061D670-4C66-4DDF-B2DB-18A8377DD2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916321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7A52FF88-C186-4163-9484-7B70CE2DCB14}"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B061D670-4C66-4DDF-B2DB-18A8377DD2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74679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A52FF88-C186-4163-9484-7B70CE2DCB14}"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B061D670-4C66-4DDF-B2DB-18A8377DD2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966671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A52FF88-C186-4163-9484-7B70CE2DCB14}"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061D670-4C66-4DDF-B2DB-18A8377DD2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91764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7A52FF88-C186-4163-9484-7B70CE2DCB14}"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061D670-4C66-4DDF-B2DB-18A8377DD2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50166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A52FF88-C186-4163-9484-7B70CE2DCB14}"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061D670-4C66-4DDF-B2DB-18A8377DD2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38981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A52FF88-C186-4163-9484-7B70CE2DCB14}"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061D670-4C66-4DDF-B2DB-18A8377DD2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41182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3"/>
        <p:cNvGrpSpPr/>
        <p:nvPr/>
      </p:nvGrpSpPr>
      <p:grpSpPr>
        <a:xfrm>
          <a:off x="0" y="0"/>
          <a:ext cx="0" cy="0"/>
          <a:chOff x="0" y="0"/>
          <a:chExt cx="0" cy="0"/>
        </a:xfrm>
      </p:grpSpPr>
      <p:sp>
        <p:nvSpPr>
          <p:cNvPr id="134" name="Google Shape;134;p3"/>
          <p:cNvSpPr/>
          <p:nvPr/>
        </p:nvSpPr>
        <p:spPr>
          <a:xfrm>
            <a:off x="527900" y="388432"/>
            <a:ext cx="11114749" cy="6384375"/>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grpSp>
        <p:nvGrpSpPr>
          <p:cNvPr id="135" name="Google Shape;135;p3"/>
          <p:cNvGrpSpPr/>
          <p:nvPr/>
        </p:nvGrpSpPr>
        <p:grpSpPr>
          <a:xfrm>
            <a:off x="527859" y="292693"/>
            <a:ext cx="11358487" cy="6384375"/>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D9D9D9"/>
            </a:solidFill>
            <a:ln>
              <a:noFill/>
            </a:ln>
          </p:spPr>
          <p:txBody>
            <a:bodyPr spcFirstLastPara="1" wrap="square" lIns="91425" tIns="91425" rIns="91425" bIns="91425" anchor="ctr" anchorCtr="0">
              <a:noAutofit/>
            </a:bodyPr>
            <a:lstStyle/>
            <a:p>
              <a:pPr>
                <a:defRPr/>
              </a:pPr>
              <a:endParaRPr sz="2400">
                <a:solidFill>
                  <a:prstClr val="black"/>
                </a:solidFill>
              </a:endParaR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defRPr/>
                </a:pPr>
                <a:endParaRPr sz="2400">
                  <a:solidFill>
                    <a:prstClr val="black"/>
                  </a:solidFill>
                </a:endParaR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a:defRPr/>
                </a:pPr>
                <a:endParaRPr sz="2400">
                  <a:solidFill>
                    <a:prstClr val="black"/>
                  </a:solidFill>
                </a:endParaR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defRPr/>
              </a:pPr>
              <a:endParaRPr sz="2400">
                <a:solidFill>
                  <a:prstClr val="black"/>
                </a:solidFill>
              </a:endParaR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defRPr/>
                </a:pPr>
                <a:endParaRPr sz="2400">
                  <a:solidFill>
                    <a:prstClr val="black"/>
                  </a:solidFill>
                </a:endParaR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a:defRPr/>
                </a:pPr>
                <a:endParaRPr sz="2400">
                  <a:solidFill>
                    <a:prstClr val="black"/>
                  </a:solidFill>
                </a:endParaR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a:defRPr/>
                </a:pPr>
                <a:endParaRPr sz="2400">
                  <a:solidFill>
                    <a:prstClr val="black"/>
                  </a:solidFill>
                </a:endParaR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a:defRPr/>
                </a:pPr>
                <a:endParaRPr sz="2400">
                  <a:solidFill>
                    <a:prstClr val="black"/>
                  </a:solidFill>
                </a:endParaR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a:defRPr/>
                </a:pPr>
                <a:endParaRPr sz="2400">
                  <a:solidFill>
                    <a:prstClr val="black"/>
                  </a:solidFill>
                </a:endParaR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a:defRPr/>
                </a:pPr>
                <a:endParaRPr sz="2400">
                  <a:solidFill>
                    <a:prstClr val="black"/>
                  </a:solidFill>
                </a:endParaR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defRPr/>
                </a:pPr>
                <a:endParaRPr sz="2400">
                  <a:solidFill>
                    <a:prstClr val="black"/>
                  </a:solidFill>
                </a:endParaR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a:defRPr/>
                </a:pPr>
                <a:endParaRPr sz="2400">
                  <a:solidFill>
                    <a:prstClr val="black"/>
                  </a:solidFill>
                </a:endParaR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a:defRPr/>
                </a:pPr>
                <a:endParaRPr sz="2400">
                  <a:solidFill>
                    <a:prstClr val="black"/>
                  </a:solidFill>
                </a:endParaR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a:defRPr/>
                </a:pPr>
                <a:endParaRPr sz="2400">
                  <a:solidFill>
                    <a:prstClr val="black"/>
                  </a:solidFill>
                </a:endParaR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a:defRPr/>
              </a:pPr>
              <a:endParaRPr sz="2400">
                <a:solidFill>
                  <a:prstClr val="black"/>
                </a:solidFill>
              </a:endParaR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a:defRPr/>
              </a:pPr>
              <a:endParaRPr sz="2400">
                <a:solidFill>
                  <a:prstClr val="black"/>
                </a:solidFill>
              </a:endParaRPr>
            </a:p>
          </p:txBody>
        </p:sp>
      </p:grpSp>
      <p:sp>
        <p:nvSpPr>
          <p:cNvPr id="158" name="Google Shape;158;p3"/>
          <p:cNvSpPr/>
          <p:nvPr/>
        </p:nvSpPr>
        <p:spPr>
          <a:xfrm>
            <a:off x="728423" y="1255918"/>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59" name="Google Shape;159;p3"/>
          <p:cNvSpPr/>
          <p:nvPr/>
        </p:nvSpPr>
        <p:spPr>
          <a:xfrm>
            <a:off x="374701" y="1288786"/>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60" name="Google Shape;160;p3"/>
          <p:cNvSpPr/>
          <p:nvPr/>
        </p:nvSpPr>
        <p:spPr>
          <a:xfrm>
            <a:off x="406276" y="13989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61" name="Google Shape;161;p3"/>
          <p:cNvSpPr/>
          <p:nvPr/>
        </p:nvSpPr>
        <p:spPr>
          <a:xfrm>
            <a:off x="807362" y="1343045"/>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62" name="Google Shape;162;p3"/>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63" name="Google Shape;163;p3"/>
          <p:cNvSpPr/>
          <p:nvPr/>
        </p:nvSpPr>
        <p:spPr>
          <a:xfrm>
            <a:off x="374701"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64" name="Google Shape;164;p3"/>
          <p:cNvSpPr/>
          <p:nvPr/>
        </p:nvSpPr>
        <p:spPr>
          <a:xfrm>
            <a:off x="406276" y="18739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65" name="Google Shape;165;p3"/>
          <p:cNvSpPr/>
          <p:nvPr/>
        </p:nvSpPr>
        <p:spPr>
          <a:xfrm>
            <a:off x="807362"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66" name="Google Shape;166;p3"/>
          <p:cNvSpPr/>
          <p:nvPr/>
        </p:nvSpPr>
        <p:spPr>
          <a:xfrm>
            <a:off x="376289"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67" name="Google Shape;167;p3"/>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68" name="Google Shape;168;p3"/>
          <p:cNvSpPr/>
          <p:nvPr/>
        </p:nvSpPr>
        <p:spPr>
          <a:xfrm>
            <a:off x="374701" y="2240534"/>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69" name="Google Shape;169;p3"/>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70" name="Google Shape;170;p3"/>
          <p:cNvSpPr/>
          <p:nvPr/>
        </p:nvSpPr>
        <p:spPr>
          <a:xfrm>
            <a:off x="807362" y="22947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71" name="Google Shape;171;p3"/>
          <p:cNvSpPr/>
          <p:nvPr/>
        </p:nvSpPr>
        <p:spPr>
          <a:xfrm>
            <a:off x="376289" y="2255317"/>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72" name="Google Shape;172;p3"/>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73" name="Google Shape;173;p3"/>
          <p:cNvSpPr/>
          <p:nvPr/>
        </p:nvSpPr>
        <p:spPr>
          <a:xfrm>
            <a:off x="374701" y="2717213"/>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74" name="Google Shape;174;p3"/>
          <p:cNvSpPr/>
          <p:nvPr/>
        </p:nvSpPr>
        <p:spPr>
          <a:xfrm>
            <a:off x="406276" y="2825730"/>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75" name="Google Shape;175;p3"/>
          <p:cNvSpPr/>
          <p:nvPr/>
        </p:nvSpPr>
        <p:spPr>
          <a:xfrm>
            <a:off x="807362"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76" name="Google Shape;176;p3"/>
          <p:cNvSpPr/>
          <p:nvPr/>
        </p:nvSpPr>
        <p:spPr>
          <a:xfrm>
            <a:off x="376289"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77" name="Google Shape;177;p3"/>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78" name="Google Shape;178;p3"/>
          <p:cNvSpPr/>
          <p:nvPr/>
        </p:nvSpPr>
        <p:spPr>
          <a:xfrm>
            <a:off x="374701" y="3192282"/>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79" name="Google Shape;179;p3"/>
          <p:cNvSpPr/>
          <p:nvPr/>
        </p:nvSpPr>
        <p:spPr>
          <a:xfrm>
            <a:off x="406276" y="3300757"/>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80" name="Google Shape;180;p3"/>
          <p:cNvSpPr/>
          <p:nvPr/>
        </p:nvSpPr>
        <p:spPr>
          <a:xfrm>
            <a:off x="807362" y="3246497"/>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81" name="Google Shape;181;p3"/>
          <p:cNvSpPr/>
          <p:nvPr/>
        </p:nvSpPr>
        <p:spPr>
          <a:xfrm>
            <a:off x="376289"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82" name="Google Shape;182;p3"/>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83" name="Google Shape;183;p3"/>
          <p:cNvSpPr/>
          <p:nvPr/>
        </p:nvSpPr>
        <p:spPr>
          <a:xfrm>
            <a:off x="374701"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84" name="Google Shape;184;p3"/>
          <p:cNvSpPr/>
          <p:nvPr/>
        </p:nvSpPr>
        <p:spPr>
          <a:xfrm>
            <a:off x="406276" y="3777434"/>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85" name="Google Shape;185;p3"/>
          <p:cNvSpPr/>
          <p:nvPr/>
        </p:nvSpPr>
        <p:spPr>
          <a:xfrm>
            <a:off x="807362"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86" name="Google Shape;186;p3"/>
          <p:cNvSpPr/>
          <p:nvPr/>
        </p:nvSpPr>
        <p:spPr>
          <a:xfrm>
            <a:off x="376289" y="3682090"/>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87" name="Google Shape;187;p3"/>
          <p:cNvSpPr/>
          <p:nvPr/>
        </p:nvSpPr>
        <p:spPr>
          <a:xfrm>
            <a:off x="728423" y="4111118"/>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88" name="Google Shape;188;p3"/>
          <p:cNvSpPr/>
          <p:nvPr/>
        </p:nvSpPr>
        <p:spPr>
          <a:xfrm>
            <a:off x="374701" y="4143986"/>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89" name="Google Shape;189;p3"/>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90" name="Google Shape;190;p3"/>
          <p:cNvSpPr/>
          <p:nvPr/>
        </p:nvSpPr>
        <p:spPr>
          <a:xfrm>
            <a:off x="807362" y="4198245"/>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91" name="Google Shape;191;p3"/>
          <p:cNvSpPr/>
          <p:nvPr/>
        </p:nvSpPr>
        <p:spPr>
          <a:xfrm>
            <a:off x="376289"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92" name="Google Shape;192;p3"/>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93" name="Google Shape;193;p3"/>
          <p:cNvSpPr/>
          <p:nvPr/>
        </p:nvSpPr>
        <p:spPr>
          <a:xfrm>
            <a:off x="374701" y="4620665"/>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94" name="Google Shape;194;p3"/>
          <p:cNvSpPr/>
          <p:nvPr/>
        </p:nvSpPr>
        <p:spPr>
          <a:xfrm>
            <a:off x="406276" y="4729182"/>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95" name="Google Shape;195;p3"/>
          <p:cNvSpPr/>
          <p:nvPr/>
        </p:nvSpPr>
        <p:spPr>
          <a:xfrm>
            <a:off x="807362"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96" name="Google Shape;196;p3"/>
          <p:cNvSpPr/>
          <p:nvPr/>
        </p:nvSpPr>
        <p:spPr>
          <a:xfrm>
            <a:off x="376289" y="4633838"/>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97" name="Google Shape;197;p3"/>
          <p:cNvSpPr/>
          <p:nvPr/>
        </p:nvSpPr>
        <p:spPr>
          <a:xfrm>
            <a:off x="728423" y="5061213"/>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98" name="Google Shape;198;p3"/>
          <p:cNvSpPr/>
          <p:nvPr/>
        </p:nvSpPr>
        <p:spPr>
          <a:xfrm>
            <a:off x="374701" y="5095734"/>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rgbClr val="D3D3D3"/>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199" name="Google Shape;199;p3"/>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200" name="Google Shape;200;p3"/>
          <p:cNvSpPr/>
          <p:nvPr/>
        </p:nvSpPr>
        <p:spPr>
          <a:xfrm>
            <a:off x="807362" y="5149993"/>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201" name="Google Shape;201;p3"/>
          <p:cNvSpPr/>
          <p:nvPr/>
        </p:nvSpPr>
        <p:spPr>
          <a:xfrm>
            <a:off x="376289"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202" name="Google Shape;202;p3"/>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203" name="Google Shape;203;p3"/>
          <p:cNvSpPr/>
          <p:nvPr/>
        </p:nvSpPr>
        <p:spPr>
          <a:xfrm>
            <a:off x="374701" y="5570760"/>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204" name="Google Shape;204;p3"/>
          <p:cNvSpPr/>
          <p:nvPr/>
        </p:nvSpPr>
        <p:spPr>
          <a:xfrm>
            <a:off x="406276" y="5680886"/>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205" name="Google Shape;205;p3"/>
          <p:cNvSpPr/>
          <p:nvPr/>
        </p:nvSpPr>
        <p:spPr>
          <a:xfrm>
            <a:off x="807362" y="5625018"/>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206" name="Google Shape;206;p3"/>
          <p:cNvSpPr/>
          <p:nvPr/>
        </p:nvSpPr>
        <p:spPr>
          <a:xfrm>
            <a:off x="376289"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207" name="Google Shape;207;p3"/>
          <p:cNvSpPr/>
          <p:nvPr/>
        </p:nvSpPr>
        <p:spPr>
          <a:xfrm>
            <a:off x="376289"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208" name="Google Shape;208;p3"/>
          <p:cNvSpPr txBox="1">
            <a:spLocks noGrp="1"/>
          </p:cNvSpPr>
          <p:nvPr>
            <p:ph type="title"/>
          </p:nvPr>
        </p:nvSpPr>
        <p:spPr>
          <a:xfrm>
            <a:off x="3330499" y="2875457"/>
            <a:ext cx="5290800" cy="87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4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209" name="Google Shape;209;p3"/>
          <p:cNvSpPr txBox="1">
            <a:spLocks noGrp="1"/>
          </p:cNvSpPr>
          <p:nvPr>
            <p:ph type="title" idx="2" hasCustomPrompt="1"/>
          </p:nvPr>
        </p:nvSpPr>
        <p:spPr>
          <a:xfrm>
            <a:off x="5287533" y="1496600"/>
            <a:ext cx="1376800" cy="874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5733">
                <a:solidFill>
                  <a:schemeClr val="accent1"/>
                </a:solidFill>
              </a:defRPr>
            </a:lvl1pPr>
            <a:lvl2pPr lvl="1" algn="ctr" rtl="0">
              <a:spcBef>
                <a:spcPts val="0"/>
              </a:spcBef>
              <a:spcAft>
                <a:spcPts val="0"/>
              </a:spcAft>
              <a:buClr>
                <a:schemeClr val="accent1"/>
              </a:buClr>
              <a:buSzPts val="7200"/>
              <a:buNone/>
              <a:defRPr sz="9600">
                <a:solidFill>
                  <a:schemeClr val="accent1"/>
                </a:solidFill>
              </a:defRPr>
            </a:lvl2pPr>
            <a:lvl3pPr lvl="2" algn="ctr" rtl="0">
              <a:spcBef>
                <a:spcPts val="0"/>
              </a:spcBef>
              <a:spcAft>
                <a:spcPts val="0"/>
              </a:spcAft>
              <a:buClr>
                <a:schemeClr val="accent1"/>
              </a:buClr>
              <a:buSzPts val="7200"/>
              <a:buNone/>
              <a:defRPr sz="9600">
                <a:solidFill>
                  <a:schemeClr val="accent1"/>
                </a:solidFill>
              </a:defRPr>
            </a:lvl3pPr>
            <a:lvl4pPr lvl="3" algn="ctr" rtl="0">
              <a:spcBef>
                <a:spcPts val="0"/>
              </a:spcBef>
              <a:spcAft>
                <a:spcPts val="0"/>
              </a:spcAft>
              <a:buClr>
                <a:schemeClr val="accent1"/>
              </a:buClr>
              <a:buSzPts val="7200"/>
              <a:buNone/>
              <a:defRPr sz="9600">
                <a:solidFill>
                  <a:schemeClr val="accent1"/>
                </a:solidFill>
              </a:defRPr>
            </a:lvl4pPr>
            <a:lvl5pPr lvl="4" algn="ctr" rtl="0">
              <a:spcBef>
                <a:spcPts val="0"/>
              </a:spcBef>
              <a:spcAft>
                <a:spcPts val="0"/>
              </a:spcAft>
              <a:buClr>
                <a:schemeClr val="accent1"/>
              </a:buClr>
              <a:buSzPts val="7200"/>
              <a:buNone/>
              <a:defRPr sz="9600">
                <a:solidFill>
                  <a:schemeClr val="accent1"/>
                </a:solidFill>
              </a:defRPr>
            </a:lvl5pPr>
            <a:lvl6pPr lvl="5" algn="ctr" rtl="0">
              <a:spcBef>
                <a:spcPts val="0"/>
              </a:spcBef>
              <a:spcAft>
                <a:spcPts val="0"/>
              </a:spcAft>
              <a:buClr>
                <a:schemeClr val="accent1"/>
              </a:buClr>
              <a:buSzPts val="7200"/>
              <a:buNone/>
              <a:defRPr sz="9600">
                <a:solidFill>
                  <a:schemeClr val="accent1"/>
                </a:solidFill>
              </a:defRPr>
            </a:lvl6pPr>
            <a:lvl7pPr lvl="6" algn="ctr" rtl="0">
              <a:spcBef>
                <a:spcPts val="0"/>
              </a:spcBef>
              <a:spcAft>
                <a:spcPts val="0"/>
              </a:spcAft>
              <a:buClr>
                <a:schemeClr val="accent1"/>
              </a:buClr>
              <a:buSzPts val="7200"/>
              <a:buNone/>
              <a:defRPr sz="9600">
                <a:solidFill>
                  <a:schemeClr val="accent1"/>
                </a:solidFill>
              </a:defRPr>
            </a:lvl7pPr>
            <a:lvl8pPr lvl="7" algn="ctr" rtl="0">
              <a:spcBef>
                <a:spcPts val="0"/>
              </a:spcBef>
              <a:spcAft>
                <a:spcPts val="0"/>
              </a:spcAft>
              <a:buClr>
                <a:schemeClr val="accent1"/>
              </a:buClr>
              <a:buSzPts val="7200"/>
              <a:buNone/>
              <a:defRPr sz="9600">
                <a:solidFill>
                  <a:schemeClr val="accent1"/>
                </a:solidFill>
              </a:defRPr>
            </a:lvl8pPr>
            <a:lvl9pPr lvl="8" algn="ctr" rtl="0">
              <a:spcBef>
                <a:spcPts val="0"/>
              </a:spcBef>
              <a:spcAft>
                <a:spcPts val="0"/>
              </a:spcAft>
              <a:buClr>
                <a:schemeClr val="accent1"/>
              </a:buClr>
              <a:buSzPts val="7200"/>
              <a:buNone/>
              <a:defRPr sz="9600">
                <a:solidFill>
                  <a:schemeClr val="accent1"/>
                </a:solidFill>
              </a:defRPr>
            </a:lvl9pPr>
          </a:lstStyle>
          <a:p>
            <a:r>
              <a:t>xx%</a:t>
            </a:r>
          </a:p>
        </p:txBody>
      </p:sp>
      <p:sp>
        <p:nvSpPr>
          <p:cNvPr id="210" name="Google Shape;210;p3"/>
          <p:cNvSpPr txBox="1">
            <a:spLocks noGrp="1"/>
          </p:cNvSpPr>
          <p:nvPr>
            <p:ph type="subTitle" idx="1"/>
          </p:nvPr>
        </p:nvSpPr>
        <p:spPr>
          <a:xfrm>
            <a:off x="2978100" y="4193133"/>
            <a:ext cx="5995600" cy="874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grpSp>
        <p:nvGrpSpPr>
          <p:cNvPr id="211" name="Google Shape;211;p3"/>
          <p:cNvGrpSpPr/>
          <p:nvPr/>
        </p:nvGrpSpPr>
        <p:grpSpPr>
          <a:xfrm>
            <a:off x="1373567" y="2108467"/>
            <a:ext cx="592367" cy="531367"/>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a:defRPr/>
              </a:pPr>
              <a:endParaRPr sz="2400">
                <a:solidFill>
                  <a:prstClr val="black"/>
                </a:solidFill>
              </a:endParaR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a:defRPr/>
              </a:pPr>
              <a:endParaRPr sz="2400">
                <a:solidFill>
                  <a:prstClr val="black"/>
                </a:solidFill>
              </a:endParaRPr>
            </a:p>
          </p:txBody>
        </p:sp>
      </p:grpSp>
      <p:grpSp>
        <p:nvGrpSpPr>
          <p:cNvPr id="214" name="Google Shape;214;p3"/>
          <p:cNvGrpSpPr/>
          <p:nvPr/>
        </p:nvGrpSpPr>
        <p:grpSpPr>
          <a:xfrm>
            <a:off x="9804601" y="5273701"/>
            <a:ext cx="388500" cy="375167"/>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defRPr/>
              </a:pPr>
              <a:endParaRPr sz="2400">
                <a:solidFill>
                  <a:prstClr val="black"/>
                </a:solidFill>
              </a:endParaR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defRPr/>
              </a:pPr>
              <a:endParaRPr sz="2400">
                <a:solidFill>
                  <a:prstClr val="black"/>
                </a:solidFill>
              </a:endParaR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defRPr/>
              </a:pPr>
              <a:endParaRPr sz="2400">
                <a:solidFill>
                  <a:prstClr val="black"/>
                </a:solidFill>
              </a:endParaR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defRPr/>
              </a:pPr>
              <a:endParaRPr sz="2400">
                <a:solidFill>
                  <a:prstClr val="black"/>
                </a:solidFill>
              </a:endParaR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defRPr/>
              </a:pPr>
              <a:endParaRPr sz="2400">
                <a:solidFill>
                  <a:prstClr val="black"/>
                </a:solidFill>
              </a:endParaR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defRPr/>
              </a:pPr>
              <a:endParaRPr sz="2400">
                <a:solidFill>
                  <a:prstClr val="black"/>
                </a:solidFill>
              </a:endParaR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defRPr/>
              </a:pPr>
              <a:endParaRPr sz="2400">
                <a:solidFill>
                  <a:prstClr val="black"/>
                </a:solidFill>
              </a:endParaR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a:defRPr/>
              </a:pPr>
              <a:endParaRPr sz="2400">
                <a:solidFill>
                  <a:prstClr val="black"/>
                </a:solidFill>
              </a:endParaR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a:defRPr/>
              </a:pPr>
              <a:endParaRPr sz="2400">
                <a:solidFill>
                  <a:prstClr val="black"/>
                </a:solidFill>
              </a:endParaR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a:defRPr/>
              </a:pPr>
              <a:endParaRPr sz="2400">
                <a:solidFill>
                  <a:prstClr val="black"/>
                </a:solidFill>
              </a:endParaRPr>
            </a:p>
          </p:txBody>
        </p:sp>
      </p:grpSp>
      <p:grpSp>
        <p:nvGrpSpPr>
          <p:cNvPr id="225" name="Google Shape;225;p3"/>
          <p:cNvGrpSpPr/>
          <p:nvPr/>
        </p:nvGrpSpPr>
        <p:grpSpPr>
          <a:xfrm>
            <a:off x="10013868" y="1672585"/>
            <a:ext cx="222233" cy="224767"/>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a:defRPr/>
              </a:pPr>
              <a:endParaRPr sz="2400">
                <a:solidFill>
                  <a:prstClr val="black"/>
                </a:solidFill>
              </a:endParaR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defRPr/>
              </a:pPr>
              <a:endParaRPr sz="2400">
                <a:solidFill>
                  <a:prstClr val="black"/>
                </a:solidFill>
              </a:endParaRPr>
            </a:p>
          </p:txBody>
        </p:sp>
      </p:grpSp>
      <p:sp>
        <p:nvSpPr>
          <p:cNvPr id="228" name="Google Shape;228;p3"/>
          <p:cNvSpPr/>
          <p:nvPr/>
        </p:nvSpPr>
        <p:spPr>
          <a:xfrm>
            <a:off x="2041801" y="4022766"/>
            <a:ext cx="158833" cy="10826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sp>
        <p:nvSpPr>
          <p:cNvPr id="229" name="Google Shape;229;p3"/>
          <p:cNvSpPr/>
          <p:nvPr/>
        </p:nvSpPr>
        <p:spPr>
          <a:xfrm>
            <a:off x="10758967" y="3611184"/>
            <a:ext cx="116000" cy="82567"/>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121900" tIns="121900" rIns="121900" bIns="121900" anchor="ctr" anchorCtr="0">
            <a:noAutofit/>
          </a:bodyPr>
          <a:lstStyle/>
          <a:p>
            <a:pPr>
              <a:defRPr/>
            </a:pPr>
            <a:endParaRPr sz="2400">
              <a:solidFill>
                <a:prstClr val="black"/>
              </a:solidFill>
            </a:endParaRPr>
          </a:p>
        </p:txBody>
      </p:sp>
      <p:grpSp>
        <p:nvGrpSpPr>
          <p:cNvPr id="230" name="Google Shape;230;p3"/>
          <p:cNvGrpSpPr/>
          <p:nvPr/>
        </p:nvGrpSpPr>
        <p:grpSpPr>
          <a:xfrm>
            <a:off x="1558634" y="5420001"/>
            <a:ext cx="222233" cy="224767"/>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a:defRPr/>
              </a:pPr>
              <a:endParaRPr sz="2400">
                <a:solidFill>
                  <a:prstClr val="black"/>
                </a:solidFill>
              </a:endParaR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a:defRPr/>
              </a:pPr>
              <a:endParaRPr sz="2400">
                <a:solidFill>
                  <a:prstClr val="black"/>
                </a:solidFill>
              </a:endParaRPr>
            </a:p>
          </p:txBody>
        </p:sp>
      </p:grpSp>
    </p:spTree>
    <p:extLst>
      <p:ext uri="{BB962C8B-B14F-4D97-AF65-F5344CB8AC3E}">
        <p14:creationId xmlns:p14="http://schemas.microsoft.com/office/powerpoint/2010/main" val="2765486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DFF36D6-399B-43E3-84DD-9FC5119ECCE9}"/>
              </a:ext>
            </a:extLst>
          </p:cNvPr>
          <p:cNvSpPr>
            <a:spLocks noGrp="1"/>
          </p:cNvSpPr>
          <p:nvPr>
            <p:ph type="dt" sz="half" idx="10"/>
          </p:nvPr>
        </p:nvSpPr>
        <p:spPr/>
        <p:txBody>
          <a:bodyPr/>
          <a:lstStyle/>
          <a:p>
            <a:fld id="{6A4B53A7-3209-46A6-9454-F38EAC8F11E7}" type="datetimeFigureOut">
              <a:rPr lang="en-US" smtClean="0"/>
              <a:t>8/30/2022</a:t>
            </a:fld>
            <a:endParaRPr lang="en-US"/>
          </a:p>
        </p:txBody>
      </p:sp>
      <p:sp>
        <p:nvSpPr>
          <p:cNvPr id="3" name="Footer Placeholder 2">
            <a:extLst>
              <a:ext uri="{FF2B5EF4-FFF2-40B4-BE49-F238E27FC236}">
                <a16:creationId xmlns:a16="http://schemas.microsoft.com/office/drawing/2014/main" xmlns=""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xmlns=""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225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8E6AACE-FAFB-4934-8E3C-AB5B216353D8}"/>
              </a:ext>
            </a:extLst>
          </p:cNvPr>
          <p:cNvSpPr>
            <a:spLocks noGrp="1"/>
          </p:cNvSpPr>
          <p:nvPr>
            <p:ph type="dt" sz="half" idx="10"/>
          </p:nvPr>
        </p:nvSpPr>
        <p:spPr/>
        <p:txBody>
          <a:bodyPr/>
          <a:lstStyle/>
          <a:p>
            <a:fld id="{6A4B53A7-3209-46A6-9454-F38EAC8F11E7}" type="datetimeFigureOut">
              <a:rPr lang="en-US" smtClean="0"/>
              <a:t>8/30/2022</a:t>
            </a:fld>
            <a:endParaRPr lang="en-US"/>
          </a:p>
        </p:txBody>
      </p:sp>
      <p:sp>
        <p:nvSpPr>
          <p:cNvPr id="6" name="Footer Placeholder 5">
            <a:extLst>
              <a:ext uri="{FF2B5EF4-FFF2-40B4-BE49-F238E27FC236}">
                <a16:creationId xmlns:a16="http://schemas.microsoft.com/office/drawing/2014/main" xmlns=""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xmlns=""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2614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00C4E9A-CA29-4CCD-ACFA-B29F80FBA163}"/>
              </a:ext>
            </a:extLst>
          </p:cNvPr>
          <p:cNvSpPr>
            <a:spLocks noGrp="1"/>
          </p:cNvSpPr>
          <p:nvPr>
            <p:ph type="dt" sz="half" idx="10"/>
          </p:nvPr>
        </p:nvSpPr>
        <p:spPr/>
        <p:txBody>
          <a:bodyPr/>
          <a:lstStyle/>
          <a:p>
            <a:fld id="{6A4B53A7-3209-46A6-9454-F38EAC8F11E7}" type="datetimeFigureOut">
              <a:rPr lang="en-US" smtClean="0"/>
              <a:t>8/30/2022</a:t>
            </a:fld>
            <a:endParaRPr lang="en-US"/>
          </a:p>
        </p:txBody>
      </p:sp>
      <p:sp>
        <p:nvSpPr>
          <p:cNvPr id="6" name="Footer Placeholder 5">
            <a:extLst>
              <a:ext uri="{FF2B5EF4-FFF2-40B4-BE49-F238E27FC236}">
                <a16:creationId xmlns:a16="http://schemas.microsoft.com/office/drawing/2014/main" xmlns=""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xmlns=""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978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FDA4224-F4E4-47A4-ACF7-2317493908AE}"/>
              </a:ext>
            </a:extLst>
          </p:cNvPr>
          <p:cNvSpPr>
            <a:spLocks noGrp="1"/>
          </p:cNvSpPr>
          <p:nvPr>
            <p:ph type="title"/>
          </p:nvPr>
        </p:nvSpPr>
        <p:spPr>
          <a:xfrm>
            <a:off x="838200" y="365125"/>
            <a:ext cx="10515600" cy="1325563"/>
          </a:xfrm>
          <a:prstGeom prst="rect">
            <a:avLst/>
          </a:prstGeom>
        </p:spPr>
        <p:txBody>
          <a:bodyPr lIns="109728" tIns="109728" rIns="109728" bIns="91440" anchor="ctr"/>
          <a:lstStyle/>
          <a:p>
            <a:r>
              <a:rPr lang="en-US"/>
              <a:t>Click to edit Master title style</a:t>
            </a:r>
          </a:p>
        </p:txBody>
      </p:sp>
      <p:sp>
        <p:nvSpPr>
          <p:cNvPr id="3" name="Text Placeholder 2">
            <a:extLst>
              <a:ext uri="{FF2B5EF4-FFF2-40B4-BE49-F238E27FC236}">
                <a16:creationId xmlns:a16="http://schemas.microsoft.com/office/drawing/2014/main" xmlns="" id="{31679907-DC49-4B86-A34C-C97DBC26A938}"/>
              </a:ext>
            </a:extLst>
          </p:cNvPr>
          <p:cNvSpPr>
            <a:spLocks noGrp="1"/>
          </p:cNvSpPr>
          <p:nvPr>
            <p:ph type="body" idx="1"/>
          </p:nvPr>
        </p:nvSpPr>
        <p:spPr>
          <a:xfrm>
            <a:off x="838200" y="1825625"/>
            <a:ext cx="10515600" cy="4351338"/>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DBC8A0-34FC-4B6E-B42B-A721267D890E}"/>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1200" b="1" i="0" cap="all" spc="100" baseline="0">
                <a:solidFill>
                  <a:schemeClr val="tx1">
                    <a:tint val="75000"/>
                  </a:schemeClr>
                </a:solidFill>
              </a:defRPr>
            </a:lvl1pPr>
          </a:lstStyle>
          <a:p>
            <a:fld id="{6A4B53A7-3209-46A6-9454-F38EAC8F11E7}" type="datetimeFigureOut">
              <a:rPr lang="en-US" smtClean="0"/>
              <a:pPr/>
              <a:t>8/30/2022</a:t>
            </a:fld>
            <a:endParaRPr lang="en-US" dirty="0"/>
          </a:p>
        </p:txBody>
      </p:sp>
      <p:sp>
        <p:nvSpPr>
          <p:cNvPr id="5" name="Footer Placeholder 4">
            <a:extLst>
              <a:ext uri="{FF2B5EF4-FFF2-40B4-BE49-F238E27FC236}">
                <a16:creationId xmlns:a16="http://schemas.microsoft.com/office/drawing/2014/main" xmlns="" id="{609AC0B6-4CC4-4E41-8A4D-F62E17F28576}"/>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6C0E9BD-90BD-46AE-8A0D-06796ADB760A}"/>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27363351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7" r:id="rId7"/>
    <p:sldLayoutId id="2147483733" r:id="rId8"/>
    <p:sldLayoutId id="2147483734" r:id="rId9"/>
    <p:sldLayoutId id="2147483735" r:id="rId10"/>
    <p:sldLayoutId id="2147483736" r:id="rId11"/>
  </p:sldLayoutIdLst>
  <p:txStyles>
    <p:title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4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4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4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4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A52FF88-C186-4163-9484-7B70CE2DCB1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8/30/2022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61D670-4C66-4DDF-B2DB-18A8377DD23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40879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alphaModFix amt="2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1CD3E-630A-4787-A963-5EAA4F1F2900}" type="datetimeFigureOut">
              <a:rPr lang="vi-VN" smtClean="0"/>
              <a:t>30/08/2022</a:t>
            </a:fld>
            <a:endParaRPr lang="vi-VN"/>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1F0E3-EC31-4F5C-A840-3755DBF6244E}" type="slidenum">
              <a:rPr lang="vi-VN" smtClean="0"/>
              <a:t>‹#›</a:t>
            </a:fld>
            <a:endParaRPr lang="vi-VN"/>
          </a:p>
        </p:txBody>
      </p:sp>
    </p:spTree>
    <p:extLst>
      <p:ext uri="{BB962C8B-B14F-4D97-AF65-F5344CB8AC3E}">
        <p14:creationId xmlns:p14="http://schemas.microsoft.com/office/powerpoint/2010/main" val="231264885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vi-VN" dirty="0"/>
              <a:t>Bấm để sửa kiểu văn bản </a:t>
            </a:r>
            <a:r>
              <a:rPr lang="vi-VN" dirty="0" err="1"/>
              <a:t>Bản</a:t>
            </a:r>
            <a:r>
              <a:rPr lang="vi-VN" dirty="0"/>
              <a:t> cái</a:t>
            </a:r>
          </a:p>
          <a:p>
            <a:pPr lvl="1" rtl="0"/>
            <a:r>
              <a:rPr lang="vi-VN" dirty="0"/>
              <a:t>Mức hai</a:t>
            </a:r>
          </a:p>
          <a:p>
            <a:pPr lvl="2" rtl="0"/>
            <a:r>
              <a:rPr lang="vi-VN" dirty="0"/>
              <a:t>Mức ba</a:t>
            </a:r>
          </a:p>
          <a:p>
            <a:pPr lvl="3" rtl="0"/>
            <a:r>
              <a:rPr lang="vi-VN" dirty="0"/>
              <a:t>Mức bốn</a:t>
            </a:r>
          </a:p>
          <a:p>
            <a:pPr lvl="4" rtl="0"/>
            <a:r>
              <a:rPr lang="vi-VN" dirty="0"/>
              <a:t>Mức năm</a:t>
            </a:r>
          </a:p>
        </p:txBody>
      </p:sp>
      <p:sp>
        <p:nvSpPr>
          <p:cNvPr id="4" name="Chỗ dành sẵn cho Ngày tháng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rtl="0">
              <a:defRPr sz="1100">
                <a:solidFill>
                  <a:schemeClr val="tx2"/>
                </a:solidFill>
                <a:latin typeface="Arial" panose="020B0604020202020204" pitchFamily="34" charset="0"/>
                <a:cs typeface="Arial" panose="020B0604020202020204" pitchFamily="34" charset="0"/>
              </a:defRPr>
            </a:lvl1pPr>
          </a:lstStyle>
          <a:p>
            <a:fld id="{363E9C49-03A1-4647-84A6-0D73B145C240}" type="datetime1">
              <a:rPr lang="vi-VN" smtClean="0">
                <a:solidFill>
                  <a:srgbClr val="000000"/>
                </a:solidFill>
              </a:rPr>
              <a:pPr/>
              <a:t>30/08/2022</a:t>
            </a:fld>
            <a:endParaRPr lang="vi-VN" dirty="0">
              <a:solidFill>
                <a:srgbClr val="000000"/>
              </a:solidFill>
            </a:endParaRPr>
          </a:p>
        </p:txBody>
      </p:sp>
      <p:sp>
        <p:nvSpPr>
          <p:cNvPr id="5" name="Chỗ dành sẵn cho Chân trang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rtl="0">
              <a:defRPr sz="1100">
                <a:solidFill>
                  <a:schemeClr val="tx2"/>
                </a:solidFill>
                <a:latin typeface="Arial" panose="020B0604020202020204" pitchFamily="34" charset="0"/>
                <a:cs typeface="Arial" panose="020B0604020202020204" pitchFamily="34" charset="0"/>
              </a:defRPr>
            </a:lvl1pPr>
          </a:lstStyle>
          <a:p>
            <a:endParaRPr lang="vi-VN" dirty="0">
              <a:solidFill>
                <a:srgbClr val="000000"/>
              </a:solidFill>
            </a:endParaRPr>
          </a:p>
        </p:txBody>
      </p:sp>
      <p:sp>
        <p:nvSpPr>
          <p:cNvPr id="6" name="Chỗ dành sẵn cho Số Trang chiếu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rtl="0">
              <a:defRPr sz="1100" b="1">
                <a:solidFill>
                  <a:srgbClr val="AB3C19"/>
                </a:solidFill>
                <a:latin typeface="Arial" panose="020B0604020202020204" pitchFamily="34" charset="0"/>
                <a:cs typeface="Arial" panose="020B0604020202020204" pitchFamily="34" charset="0"/>
              </a:defRPr>
            </a:lvl1pPr>
          </a:lstStyle>
          <a:p>
            <a:fld id="{8FDBFFB2-86D9-4B8F-A59A-553A60B94BBE}" type="slidenum">
              <a:rPr lang="vi-VN" smtClean="0"/>
              <a:pPr/>
              <a:t>‹#›</a:t>
            </a:fld>
            <a:endParaRPr lang="vi-VN" dirty="0"/>
          </a:p>
        </p:txBody>
      </p:sp>
    </p:spTree>
    <p:extLst>
      <p:ext uri="{BB962C8B-B14F-4D97-AF65-F5344CB8AC3E}">
        <p14:creationId xmlns:p14="http://schemas.microsoft.com/office/powerpoint/2010/main" val="103057367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sldNum="0" hdr="0" ftr="0" dt="0"/>
  <p:txStyles>
    <p:titleStyle>
      <a:lvl1pPr algn="l" defTabSz="914400" rtl="0" eaLnBrk="1" latinLnBrk="0" hangingPunct="1">
        <a:lnSpc>
          <a:spcPct val="100000"/>
        </a:lnSpc>
        <a:spcBef>
          <a:spcPct val="0"/>
        </a:spcBef>
        <a:buNone/>
        <a:defRPr sz="3400" kern="1200">
          <a:solidFill>
            <a:schemeClr val="tx1"/>
          </a:solidFill>
          <a:latin typeface="Arial" panose="020B0604020202020204" pitchFamily="34" charset="0"/>
          <a:ea typeface="+mj-ea"/>
          <a:cs typeface="Arial" panose="020B0604020202020204" pitchFamily="34" charset="0"/>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Arial" panose="020B0604020202020204" pitchFamily="34" charset="0"/>
          <a:ea typeface="+mn-ea"/>
          <a:cs typeface="Arial" panose="020B0604020202020204" pitchFamily="34" charset="0"/>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643D0C-009B-4CD8-9CBC-BAFEE09B0535}" type="datetimeFigureOut">
              <a:rPr lang="vi-VN" smtClean="0">
                <a:solidFill>
                  <a:prstClr val="black">
                    <a:tint val="75000"/>
                  </a:prstClr>
                </a:solidFill>
              </a:rPr>
              <a:pPr/>
              <a:t>30/08/2022</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94B58D-3131-4D24-A8FF-3CB25A035A4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2986539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A52FF88-C186-4163-9484-7B70CE2DCB14}" type="datetimeFigureOut">
              <a:rPr lang="en-US" smtClean="0">
                <a:solidFill>
                  <a:prstClr val="black">
                    <a:tint val="75000"/>
                  </a:prstClr>
                </a:solidFill>
              </a:rPr>
              <a:pPr>
                <a:defRPr/>
              </a:pPr>
              <a:t>8/30/2022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061D670-4C66-4DDF-B2DB-18A8377DD2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719950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4.xml"/><Relationship Id="rId6" Type="http://schemas.openxmlformats.org/officeDocument/2006/relationships/image" Target="../media/image34.jpeg"/><Relationship Id="rId5" Type="http://schemas.openxmlformats.org/officeDocument/2006/relationships/slide" Target="slide17.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9.png"/><Relationship Id="rId18" Type="http://schemas.openxmlformats.org/officeDocument/2006/relationships/slide" Target="slide24.xml"/><Relationship Id="rId3" Type="http://schemas.openxmlformats.org/officeDocument/2006/relationships/slide" Target="slide19.xml"/><Relationship Id="rId21" Type="http://schemas.openxmlformats.org/officeDocument/2006/relationships/image" Target="../media/image42.jpeg"/><Relationship Id="rId7" Type="http://schemas.openxmlformats.org/officeDocument/2006/relationships/image" Target="../media/image37.png"/><Relationship Id="rId12" Type="http://schemas.openxmlformats.org/officeDocument/2006/relationships/slide" Target="slide26.xml"/><Relationship Id="rId17" Type="http://schemas.microsoft.com/office/2007/relationships/hdphoto" Target="../media/hdphoto8.wdp"/><Relationship Id="rId25" Type="http://schemas.openxmlformats.org/officeDocument/2006/relationships/image" Target="../media/image44.jpeg"/><Relationship Id="rId2" Type="http://schemas.openxmlformats.org/officeDocument/2006/relationships/image" Target="../media/image35.jpg"/><Relationship Id="rId16" Type="http://schemas.openxmlformats.org/officeDocument/2006/relationships/image" Target="../media/image40.png"/><Relationship Id="rId20" Type="http://schemas.openxmlformats.org/officeDocument/2006/relationships/slide" Target="slide22.xml"/><Relationship Id="rId1" Type="http://schemas.openxmlformats.org/officeDocument/2006/relationships/slideLayout" Target="../slideLayouts/slideLayout25.xml"/><Relationship Id="rId6" Type="http://schemas.openxmlformats.org/officeDocument/2006/relationships/slide" Target="slide21.xml"/><Relationship Id="rId11" Type="http://schemas.microsoft.com/office/2007/relationships/hdphoto" Target="../media/hdphoto6.wdp"/><Relationship Id="rId24" Type="http://schemas.openxmlformats.org/officeDocument/2006/relationships/slide" Target="slide27.xml"/><Relationship Id="rId5" Type="http://schemas.microsoft.com/office/2007/relationships/hdphoto" Target="../media/hdphoto4.wdp"/><Relationship Id="rId15" Type="http://schemas.openxmlformats.org/officeDocument/2006/relationships/slide" Target="slide25.xml"/><Relationship Id="rId23" Type="http://schemas.openxmlformats.org/officeDocument/2006/relationships/image" Target="../media/image43.jpeg"/><Relationship Id="rId10" Type="http://schemas.openxmlformats.org/officeDocument/2006/relationships/image" Target="../media/image38.png"/><Relationship Id="rId19" Type="http://schemas.openxmlformats.org/officeDocument/2006/relationships/image" Target="../media/image41.gif"/><Relationship Id="rId4" Type="http://schemas.openxmlformats.org/officeDocument/2006/relationships/image" Target="../media/image36.png"/><Relationship Id="rId9" Type="http://schemas.openxmlformats.org/officeDocument/2006/relationships/slide" Target="slide23.xml"/><Relationship Id="rId14" Type="http://schemas.microsoft.com/office/2007/relationships/hdphoto" Target="../media/hdphoto7.wdp"/><Relationship Id="rId22"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 Id="rId9"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 Id="rId9" Type="http://schemas.microsoft.com/office/2007/relationships/hdphoto" Target="../media/hdphoto10.wdp"/></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46.png"/><Relationship Id="rId10" Type="http://schemas.openxmlformats.org/officeDocument/2006/relationships/image" Target="../media/image48.png"/><Relationship Id="rId4" Type="http://schemas.openxmlformats.org/officeDocument/2006/relationships/image" Target="../media/image45.png"/><Relationship Id="rId9"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 Id="rId9" Type="http://schemas.microsoft.com/office/2007/relationships/hdphoto" Target="../media/hdphoto10.wdp"/></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 Id="rId9" Type="http://schemas.microsoft.com/office/2007/relationships/hdphoto" Target="../media/hdphoto10.wdp"/></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 Id="rId9" Type="http://schemas.microsoft.com/office/2007/relationships/hdphoto" Target="../media/hdphoto10.wdp"/></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 Id="rId9" Type="http://schemas.microsoft.com/office/2007/relationships/hdphoto" Target="../media/hdphoto10.wdp"/></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audio" Target="../media/audio2.wav"/><Relationship Id="rId7" Type="http://schemas.openxmlformats.org/officeDocument/2006/relationships/slide" Target="slide18.xml"/><Relationship Id="rId2"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 Id="rId9" Type="http://schemas.microsoft.com/office/2007/relationships/hdphoto" Target="../media/hdphoto10.wdp"/></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7.png"/><Relationship Id="rId3" Type="http://schemas.microsoft.com/office/2007/relationships/hdphoto" Target="../media/hdphoto2.wdp"/><Relationship Id="rId7" Type="http://schemas.openxmlformats.org/officeDocument/2006/relationships/hyperlink" Target="http://www.allwhitebackground.com/colorful-background-images.html" TargetMode="External"/><Relationship Id="rId12"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2.jpeg"/><Relationship Id="rId11" Type="http://schemas.openxmlformats.org/officeDocument/2006/relationships/image" Target="../media/image15.png"/><Relationship Id="rId5" Type="http://schemas.openxmlformats.org/officeDocument/2006/relationships/hyperlink" Target="https://www.publicdomainpictures.net/en/view-image.php?image=317882&amp;picture=abstract-background" TargetMode="External"/><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11.jpeg"/><Relationship Id="rId9" Type="http://schemas.openxmlformats.org/officeDocument/2006/relationships/hyperlink" Target="https://www.wisc-online.com/assetrepository/viewasset?id=1508" TargetMode="External"/><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47.xml"/><Relationship Id="rId6" Type="http://schemas.openxmlformats.org/officeDocument/2006/relationships/slide" Target="slide12.xml"/><Relationship Id="rId5" Type="http://schemas.openxmlformats.org/officeDocument/2006/relationships/image" Target="../media/image57.png"/><Relationship Id="rId4" Type="http://schemas.openxmlformats.org/officeDocument/2006/relationships/slide" Target="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 Target="slide11.xml"/><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slide" Target="slide18.xml"/><Relationship Id="rId18" Type="http://schemas.openxmlformats.org/officeDocument/2006/relationships/image" Target="../media/image66.png"/><Relationship Id="rId3" Type="http://schemas.openxmlformats.org/officeDocument/2006/relationships/image" Target="../media/image60.png"/><Relationship Id="rId21" Type="http://schemas.openxmlformats.org/officeDocument/2006/relationships/image" Target="../media/image68.png"/><Relationship Id="rId7" Type="http://schemas.openxmlformats.org/officeDocument/2006/relationships/slide" Target="slide15.xml"/><Relationship Id="rId12" Type="http://schemas.microsoft.com/office/2007/relationships/hdphoto" Target="../media/hdphoto14.wdp"/><Relationship Id="rId17" Type="http://schemas.microsoft.com/office/2007/relationships/hdphoto" Target="../media/hdphoto16.wdp"/><Relationship Id="rId2" Type="http://schemas.openxmlformats.org/officeDocument/2006/relationships/image" Target="../media/image59.png"/><Relationship Id="rId16" Type="http://schemas.openxmlformats.org/officeDocument/2006/relationships/image" Target="../media/image65.png"/><Relationship Id="rId20" Type="http://schemas.microsoft.com/office/2007/relationships/hdphoto" Target="../media/hdphoto17.wdp"/><Relationship Id="rId1" Type="http://schemas.openxmlformats.org/officeDocument/2006/relationships/slideLayout" Target="../slideLayouts/slideLayout46.xml"/><Relationship Id="rId6" Type="http://schemas.openxmlformats.org/officeDocument/2006/relationships/image" Target="../media/image61.png"/><Relationship Id="rId11" Type="http://schemas.openxmlformats.org/officeDocument/2006/relationships/image" Target="../media/image63.png"/><Relationship Id="rId24" Type="http://schemas.microsoft.com/office/2007/relationships/hdphoto" Target="../media/hdphoto19.wdp"/><Relationship Id="rId5" Type="http://schemas.openxmlformats.org/officeDocument/2006/relationships/slide" Target="slide34.xml"/><Relationship Id="rId15" Type="http://schemas.microsoft.com/office/2007/relationships/hdphoto" Target="../media/hdphoto15.wdp"/><Relationship Id="rId23" Type="http://schemas.openxmlformats.org/officeDocument/2006/relationships/image" Target="../media/image69.png"/><Relationship Id="rId10" Type="http://schemas.openxmlformats.org/officeDocument/2006/relationships/slide" Target="slide27.xml"/><Relationship Id="rId19" Type="http://schemas.openxmlformats.org/officeDocument/2006/relationships/image" Target="../media/image67.png"/><Relationship Id="rId4" Type="http://schemas.microsoft.com/office/2007/relationships/hdphoto" Target="../media/hdphoto12.wdp"/><Relationship Id="rId9" Type="http://schemas.microsoft.com/office/2007/relationships/hdphoto" Target="../media/hdphoto13.wdp"/><Relationship Id="rId14" Type="http://schemas.openxmlformats.org/officeDocument/2006/relationships/image" Target="../media/image64.png"/><Relationship Id="rId22" Type="http://schemas.microsoft.com/office/2007/relationships/hdphoto" Target="../media/hdphoto18.wdp"/></Relationships>
</file>

<file path=ppt/slides/_rels/slide4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47.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47.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47.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slide" Target="slide33.xml"/><Relationship Id="rId2" Type="http://schemas.openxmlformats.org/officeDocument/2006/relationships/audio" Target="../media/audio1.wav"/><Relationship Id="rId1" Type="http://schemas.openxmlformats.org/officeDocument/2006/relationships/slideLayout" Target="../slideLayouts/slideLayout47.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9.xml"/><Relationship Id="rId1" Type="http://schemas.openxmlformats.org/officeDocument/2006/relationships/slideLayout" Target="../slideLayouts/slideLayout41.xml"/></Relationships>
</file>

<file path=ppt/slides/_rels/slide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3" name="Straight Connector 39">
            <a:extLst>
              <a:ext uri="{FF2B5EF4-FFF2-40B4-BE49-F238E27FC236}">
                <a16:creationId xmlns:a16="http://schemas.microsoft.com/office/drawing/2014/main" xmlns="" id="{5C05CAAB-DBA2-4548-AD5F-01BB97FBB20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54" name="Rectangle 41">
            <a:extLst>
              <a:ext uri="{FF2B5EF4-FFF2-40B4-BE49-F238E27FC236}">
                <a16:creationId xmlns:a16="http://schemas.microsoft.com/office/drawing/2014/main" xmlns="" id="{2FD33B50-DCFC-4FC8-86E6-220C100422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a:extLst>
              <a:ext uri="{FF2B5EF4-FFF2-40B4-BE49-F238E27FC236}">
                <a16:creationId xmlns:a16="http://schemas.microsoft.com/office/drawing/2014/main" xmlns="" id="{B0C822EA-49C6-4B57-89F4-2F6A54365C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flip="none" rotWithShape="1">
            <a:gsLst>
              <a:gs pos="100000">
                <a:schemeClr val="accent4"/>
              </a:gs>
              <a:gs pos="0">
                <a:schemeClr val="accent2"/>
              </a:gs>
            </a:gsLst>
            <a:lin ang="12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4" name="Picture 3">
            <a:extLst>
              <a:ext uri="{FF2B5EF4-FFF2-40B4-BE49-F238E27FC236}">
                <a16:creationId xmlns:a16="http://schemas.microsoft.com/office/drawing/2014/main" xmlns="" id="{11B13EAC-9A82-C166-A949-1110FCC03E65}"/>
              </a:ext>
            </a:extLst>
          </p:cNvPr>
          <p:cNvPicPr>
            <a:picLocks noChangeAspect="1"/>
          </p:cNvPicPr>
          <p:nvPr/>
        </p:nvPicPr>
        <p:blipFill rotWithShape="1">
          <a:blip r:embed="rId2" cstate="email">
            <a:duotone>
              <a:schemeClr val="accent1">
                <a:shade val="45000"/>
                <a:satMod val="135000"/>
              </a:schemeClr>
              <a:prstClr val="white"/>
            </a:duotone>
            <a:alphaModFix amt="35000"/>
            <a:extLst>
              <a:ext uri="{28A0092B-C50C-407E-A947-70E740481C1C}">
                <a14:useLocalDpi xmlns:a14="http://schemas.microsoft.com/office/drawing/2010/main"/>
              </a:ext>
            </a:extLst>
          </a:blip>
          <a:srcRect/>
          <a:stretch/>
        </p:blipFill>
        <p:spPr>
          <a:xfrm>
            <a:off x="20" y="-8877"/>
            <a:ext cx="12191980" cy="6858000"/>
          </a:xfrm>
          <a:prstGeom prst="rect">
            <a:avLst/>
          </a:prstGeom>
        </p:spPr>
      </p:pic>
      <p:sp>
        <p:nvSpPr>
          <p:cNvPr id="2" name="Tiêu đề 1">
            <a:extLst>
              <a:ext uri="{FF2B5EF4-FFF2-40B4-BE49-F238E27FC236}">
                <a16:creationId xmlns:a16="http://schemas.microsoft.com/office/drawing/2014/main" xmlns="" id="{17C4576E-CEA4-2745-1E05-3656C5DA12C3}"/>
              </a:ext>
            </a:extLst>
          </p:cNvPr>
          <p:cNvSpPr>
            <a:spLocks noGrp="1"/>
          </p:cNvSpPr>
          <p:nvPr>
            <p:ph type="ctrTitle"/>
          </p:nvPr>
        </p:nvSpPr>
        <p:spPr>
          <a:xfrm>
            <a:off x="882267" y="698643"/>
            <a:ext cx="5737665" cy="5189746"/>
          </a:xfrm>
        </p:spPr>
        <p:txBody>
          <a:bodyPr vert="horz" lIns="91440" tIns="45720" rIns="91440" bIns="45720" rtlCol="0" anchor="t">
            <a:normAutofit/>
          </a:bodyPr>
          <a:lstStyle/>
          <a:p>
            <a:pPr>
              <a:lnSpc>
                <a:spcPct val="100000"/>
              </a:lnSpc>
            </a:pPr>
            <a:r>
              <a:rPr lang="en-US" sz="7200" kern="1200" dirty="0">
                <a:solidFill>
                  <a:srgbClr val="FFFFFF"/>
                </a:solidFill>
                <a:latin typeface="+mj-lt"/>
                <a:ea typeface="+mj-ea"/>
                <a:cs typeface="+mj-cs"/>
              </a:rPr>
              <a:t>CHƯƠNG 5:  MỘT SỐ YẾU TỐ THỐNG KÊ</a:t>
            </a:r>
          </a:p>
        </p:txBody>
      </p:sp>
      <p:sp>
        <p:nvSpPr>
          <p:cNvPr id="56" name="Graphic 11">
            <a:extLst>
              <a:ext uri="{FF2B5EF4-FFF2-40B4-BE49-F238E27FC236}">
                <a16:creationId xmlns:a16="http://schemas.microsoft.com/office/drawing/2014/main" xmlns="" id="{6CB927A4-E432-4310-9CD5-E89FF50631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70016" y="74031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w="6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48" name="Graphic 10">
            <a:extLst>
              <a:ext uri="{FF2B5EF4-FFF2-40B4-BE49-F238E27FC236}">
                <a16:creationId xmlns:a16="http://schemas.microsoft.com/office/drawing/2014/main" xmlns="" id="{E3020543-B24B-4EC4-8FFC-8DD88EEA91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528796" y="969611"/>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w="42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57" name="Graphic 12">
            <a:extLst>
              <a:ext uri="{FF2B5EF4-FFF2-40B4-BE49-F238E27FC236}">
                <a16:creationId xmlns:a16="http://schemas.microsoft.com/office/drawing/2014/main" xmlns="" id="{1453BF6C-B012-48B7-B4E8-6D7AC7C27D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54476" y="1484755"/>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w="6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52" name="Straight Connector">
            <a:extLst>
              <a:ext uri="{FF2B5EF4-FFF2-40B4-BE49-F238E27FC236}">
                <a16:creationId xmlns:a16="http://schemas.microsoft.com/office/drawing/2014/main" xmlns="" id="{C27ECE09-20A7-4AE8-973B-F66776C1113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3" name="Tiêu đề phụ 2">
            <a:extLst>
              <a:ext uri="{FF2B5EF4-FFF2-40B4-BE49-F238E27FC236}">
                <a16:creationId xmlns:a16="http://schemas.microsoft.com/office/drawing/2014/main" xmlns="" id="{492BA79E-E4F0-9FBE-0179-9535E36BA44F}"/>
              </a:ext>
            </a:extLst>
          </p:cNvPr>
          <p:cNvSpPr>
            <a:spLocks noGrp="1"/>
          </p:cNvSpPr>
          <p:nvPr>
            <p:ph type="subTitle" idx="1"/>
          </p:nvPr>
        </p:nvSpPr>
        <p:spPr>
          <a:xfrm>
            <a:off x="7229041" y="698643"/>
            <a:ext cx="4663099" cy="5301467"/>
          </a:xfrm>
        </p:spPr>
        <p:txBody>
          <a:bodyPr vert="horz" lIns="91440" tIns="45720" rIns="91440" bIns="45720" rtlCol="0" anchor="b">
            <a:normAutofit/>
          </a:bodyPr>
          <a:lstStyle/>
          <a:p>
            <a:pPr marL="342900" indent="-285750">
              <a:lnSpc>
                <a:spcPct val="90000"/>
              </a:lnSpc>
              <a:buFont typeface="Wingdings" panose="05000000000000000000" pitchFamily="2" charset="2"/>
              <a:buChar char="v"/>
            </a:pPr>
            <a:r>
              <a:rPr lang="en-US" sz="2200" dirty="0" err="1">
                <a:solidFill>
                  <a:srgbClr val="FFFFFF"/>
                </a:solidFill>
              </a:rPr>
              <a:t>Bài</a:t>
            </a:r>
            <a:r>
              <a:rPr lang="en-US" sz="2200" dirty="0">
                <a:solidFill>
                  <a:srgbClr val="FFFFFF"/>
                </a:solidFill>
              </a:rPr>
              <a:t> 1: Thu </a:t>
            </a:r>
            <a:r>
              <a:rPr lang="en-US" sz="2200" dirty="0" err="1">
                <a:solidFill>
                  <a:srgbClr val="FFFFFF"/>
                </a:solidFill>
              </a:rPr>
              <a:t>thập</a:t>
            </a:r>
            <a:r>
              <a:rPr lang="en-US" sz="2200" dirty="0">
                <a:solidFill>
                  <a:srgbClr val="FFFFFF"/>
                </a:solidFill>
              </a:rPr>
              <a:t> </a:t>
            </a:r>
            <a:r>
              <a:rPr lang="en-US" sz="2200" dirty="0" err="1">
                <a:solidFill>
                  <a:srgbClr val="FFFFFF"/>
                </a:solidFill>
              </a:rPr>
              <a:t>và</a:t>
            </a:r>
            <a:r>
              <a:rPr lang="en-US" sz="2200" dirty="0">
                <a:solidFill>
                  <a:srgbClr val="FFFFFF"/>
                </a:solidFill>
              </a:rPr>
              <a:t> </a:t>
            </a:r>
            <a:r>
              <a:rPr lang="en-US" sz="2200" dirty="0" err="1">
                <a:solidFill>
                  <a:srgbClr val="FFFFFF"/>
                </a:solidFill>
              </a:rPr>
              <a:t>phân</a:t>
            </a:r>
            <a:r>
              <a:rPr lang="en-US" sz="2200" dirty="0">
                <a:solidFill>
                  <a:srgbClr val="FFFFFF"/>
                </a:solidFill>
              </a:rPr>
              <a:t> </a:t>
            </a:r>
            <a:r>
              <a:rPr lang="en-US" sz="2200" dirty="0" err="1">
                <a:solidFill>
                  <a:srgbClr val="FFFFFF"/>
                </a:solidFill>
              </a:rPr>
              <a:t>loại</a:t>
            </a:r>
            <a:r>
              <a:rPr lang="en-US" sz="2200" dirty="0">
                <a:solidFill>
                  <a:srgbClr val="FFFFFF"/>
                </a:solidFill>
              </a:rPr>
              <a:t> </a:t>
            </a:r>
            <a:r>
              <a:rPr lang="en-US" sz="2200" dirty="0" err="1">
                <a:solidFill>
                  <a:srgbClr val="FFFFFF"/>
                </a:solidFill>
              </a:rPr>
              <a:t>dữ</a:t>
            </a:r>
            <a:r>
              <a:rPr lang="en-US" sz="2200" dirty="0">
                <a:solidFill>
                  <a:srgbClr val="FFFFFF"/>
                </a:solidFill>
              </a:rPr>
              <a:t> </a:t>
            </a:r>
            <a:r>
              <a:rPr lang="en-US" sz="2200" dirty="0" err="1">
                <a:solidFill>
                  <a:srgbClr val="FFFFFF"/>
                </a:solidFill>
              </a:rPr>
              <a:t>liệu</a:t>
            </a:r>
            <a:endParaRPr lang="en-US" sz="2200" dirty="0">
              <a:solidFill>
                <a:srgbClr val="FFFFFF"/>
              </a:solidFill>
            </a:endParaRPr>
          </a:p>
          <a:p>
            <a:pPr marL="342900" indent="-285750">
              <a:lnSpc>
                <a:spcPct val="90000"/>
              </a:lnSpc>
              <a:buFont typeface="Wingdings" panose="05000000000000000000" pitchFamily="2" charset="2"/>
              <a:buChar char="v"/>
            </a:pPr>
            <a:r>
              <a:rPr lang="en-US" sz="2200" dirty="0" err="1">
                <a:solidFill>
                  <a:srgbClr val="FFFFFF"/>
                </a:solidFill>
              </a:rPr>
              <a:t>Bài</a:t>
            </a:r>
            <a:r>
              <a:rPr lang="en-US" sz="2200" dirty="0">
                <a:solidFill>
                  <a:srgbClr val="FFFFFF"/>
                </a:solidFill>
              </a:rPr>
              <a:t> 2: </a:t>
            </a:r>
            <a:r>
              <a:rPr lang="en-US" sz="2200" dirty="0" err="1">
                <a:solidFill>
                  <a:srgbClr val="FFFFFF"/>
                </a:solidFill>
              </a:rPr>
              <a:t>Biểu</a:t>
            </a:r>
            <a:r>
              <a:rPr lang="en-US" sz="2200" dirty="0">
                <a:solidFill>
                  <a:srgbClr val="FFFFFF"/>
                </a:solidFill>
              </a:rPr>
              <a:t> </a:t>
            </a:r>
            <a:r>
              <a:rPr lang="en-US" sz="2200" dirty="0" err="1">
                <a:solidFill>
                  <a:srgbClr val="FFFFFF"/>
                </a:solidFill>
              </a:rPr>
              <a:t>đồ</a:t>
            </a:r>
            <a:r>
              <a:rPr lang="en-US" sz="2200" dirty="0">
                <a:solidFill>
                  <a:srgbClr val="FFFFFF"/>
                </a:solidFill>
              </a:rPr>
              <a:t> </a:t>
            </a:r>
            <a:r>
              <a:rPr lang="en-US" sz="2200" dirty="0" err="1">
                <a:solidFill>
                  <a:srgbClr val="FFFFFF"/>
                </a:solidFill>
              </a:rPr>
              <a:t>hình</a:t>
            </a:r>
            <a:r>
              <a:rPr lang="en-US" sz="2200" dirty="0">
                <a:solidFill>
                  <a:srgbClr val="FFFFFF"/>
                </a:solidFill>
              </a:rPr>
              <a:t> </a:t>
            </a:r>
            <a:r>
              <a:rPr lang="en-US" sz="2200" dirty="0" err="1">
                <a:solidFill>
                  <a:srgbClr val="FFFFFF"/>
                </a:solidFill>
              </a:rPr>
              <a:t>quạt</a:t>
            </a:r>
            <a:r>
              <a:rPr lang="en-US" sz="2200" dirty="0">
                <a:solidFill>
                  <a:srgbClr val="FFFFFF"/>
                </a:solidFill>
              </a:rPr>
              <a:t> </a:t>
            </a:r>
            <a:r>
              <a:rPr lang="en-US" sz="2200" dirty="0" err="1">
                <a:solidFill>
                  <a:srgbClr val="FFFFFF"/>
                </a:solidFill>
              </a:rPr>
              <a:t>tròn</a:t>
            </a:r>
            <a:endParaRPr lang="en-US" sz="2200" dirty="0">
              <a:solidFill>
                <a:srgbClr val="FFFFFF"/>
              </a:solidFill>
            </a:endParaRPr>
          </a:p>
          <a:p>
            <a:pPr marL="342900" indent="-285750">
              <a:lnSpc>
                <a:spcPct val="90000"/>
              </a:lnSpc>
              <a:buFont typeface="Wingdings" panose="05000000000000000000" pitchFamily="2" charset="2"/>
              <a:buChar char="v"/>
            </a:pPr>
            <a:r>
              <a:rPr lang="en-US" sz="2200" dirty="0" err="1">
                <a:solidFill>
                  <a:srgbClr val="FFFFFF"/>
                </a:solidFill>
              </a:rPr>
              <a:t>Bài</a:t>
            </a:r>
            <a:r>
              <a:rPr lang="en-US" sz="2200" dirty="0">
                <a:solidFill>
                  <a:srgbClr val="FFFFFF"/>
                </a:solidFill>
              </a:rPr>
              <a:t> 3: </a:t>
            </a:r>
            <a:r>
              <a:rPr lang="en-US" sz="2200" dirty="0" err="1">
                <a:solidFill>
                  <a:srgbClr val="FFFFFF"/>
                </a:solidFill>
              </a:rPr>
              <a:t>Biểu</a:t>
            </a:r>
            <a:r>
              <a:rPr lang="en-US" sz="2200" dirty="0">
                <a:solidFill>
                  <a:srgbClr val="FFFFFF"/>
                </a:solidFill>
              </a:rPr>
              <a:t> </a:t>
            </a:r>
            <a:r>
              <a:rPr lang="en-US" sz="2200" dirty="0" err="1">
                <a:solidFill>
                  <a:srgbClr val="FFFFFF"/>
                </a:solidFill>
              </a:rPr>
              <a:t>đồ</a:t>
            </a:r>
            <a:r>
              <a:rPr lang="en-US" sz="2200" dirty="0">
                <a:solidFill>
                  <a:srgbClr val="FFFFFF"/>
                </a:solidFill>
              </a:rPr>
              <a:t> </a:t>
            </a:r>
            <a:r>
              <a:rPr lang="en-US" sz="2200" dirty="0" err="1">
                <a:solidFill>
                  <a:srgbClr val="FFFFFF"/>
                </a:solidFill>
              </a:rPr>
              <a:t>đoạn</a:t>
            </a:r>
            <a:r>
              <a:rPr lang="en-US" sz="2200" dirty="0">
                <a:solidFill>
                  <a:srgbClr val="FFFFFF"/>
                </a:solidFill>
              </a:rPr>
              <a:t> </a:t>
            </a:r>
            <a:r>
              <a:rPr lang="en-US" sz="2200" dirty="0" err="1">
                <a:solidFill>
                  <a:srgbClr val="FFFFFF"/>
                </a:solidFill>
              </a:rPr>
              <a:t>thẳng</a:t>
            </a:r>
            <a:endParaRPr lang="en-US" sz="2200" dirty="0">
              <a:solidFill>
                <a:srgbClr val="FFFFFF"/>
              </a:solidFill>
            </a:endParaRPr>
          </a:p>
          <a:p>
            <a:pPr marL="342900" indent="-285750">
              <a:lnSpc>
                <a:spcPct val="90000"/>
              </a:lnSpc>
              <a:buFont typeface="Wingdings" panose="05000000000000000000" pitchFamily="2" charset="2"/>
              <a:buChar char="v"/>
            </a:pPr>
            <a:r>
              <a:rPr lang="en-US" sz="2200" dirty="0" err="1">
                <a:solidFill>
                  <a:srgbClr val="FFFFFF"/>
                </a:solidFill>
              </a:rPr>
              <a:t>Bài</a:t>
            </a:r>
            <a:r>
              <a:rPr lang="en-US" sz="2200" dirty="0">
                <a:solidFill>
                  <a:srgbClr val="FFFFFF"/>
                </a:solidFill>
              </a:rPr>
              <a:t> 4: </a:t>
            </a:r>
            <a:r>
              <a:rPr lang="en-US" sz="2200" dirty="0" err="1">
                <a:solidFill>
                  <a:srgbClr val="FFFFFF"/>
                </a:solidFill>
              </a:rPr>
              <a:t>Hoạt</a:t>
            </a:r>
            <a:r>
              <a:rPr lang="en-US" sz="2200" dirty="0">
                <a:solidFill>
                  <a:srgbClr val="FFFFFF"/>
                </a:solidFill>
              </a:rPr>
              <a:t> </a:t>
            </a:r>
            <a:r>
              <a:rPr lang="en-US" sz="2200" dirty="0" err="1">
                <a:solidFill>
                  <a:srgbClr val="FFFFFF"/>
                </a:solidFill>
              </a:rPr>
              <a:t>động</a:t>
            </a:r>
            <a:r>
              <a:rPr lang="en-US" sz="2200" dirty="0">
                <a:solidFill>
                  <a:srgbClr val="FFFFFF"/>
                </a:solidFill>
              </a:rPr>
              <a:t> </a:t>
            </a:r>
            <a:r>
              <a:rPr lang="en-US" sz="2200" dirty="0" err="1">
                <a:solidFill>
                  <a:srgbClr val="FFFFFF"/>
                </a:solidFill>
              </a:rPr>
              <a:t>thực</a:t>
            </a:r>
            <a:r>
              <a:rPr lang="en-US" sz="2200" dirty="0">
                <a:solidFill>
                  <a:srgbClr val="FFFFFF"/>
                </a:solidFill>
              </a:rPr>
              <a:t> </a:t>
            </a:r>
            <a:r>
              <a:rPr lang="en-US" sz="2200" dirty="0" err="1">
                <a:solidFill>
                  <a:srgbClr val="FFFFFF"/>
                </a:solidFill>
              </a:rPr>
              <a:t>hành</a:t>
            </a:r>
            <a:r>
              <a:rPr lang="en-US" sz="2200" dirty="0">
                <a:solidFill>
                  <a:srgbClr val="FFFFFF"/>
                </a:solidFill>
              </a:rPr>
              <a:t> </a:t>
            </a:r>
            <a:r>
              <a:rPr lang="en-US" sz="2200" dirty="0" err="1">
                <a:solidFill>
                  <a:srgbClr val="FFFFFF"/>
                </a:solidFill>
              </a:rPr>
              <a:t>và</a:t>
            </a:r>
            <a:r>
              <a:rPr lang="en-US" sz="2200" dirty="0">
                <a:solidFill>
                  <a:srgbClr val="FFFFFF"/>
                </a:solidFill>
              </a:rPr>
              <a:t> </a:t>
            </a:r>
            <a:r>
              <a:rPr lang="en-US" sz="2200" dirty="0" err="1">
                <a:solidFill>
                  <a:srgbClr val="FFFFFF"/>
                </a:solidFill>
              </a:rPr>
              <a:t>trải</a:t>
            </a:r>
            <a:r>
              <a:rPr lang="en-US" sz="2200" dirty="0">
                <a:solidFill>
                  <a:srgbClr val="FFFFFF"/>
                </a:solidFill>
              </a:rPr>
              <a:t> </a:t>
            </a:r>
            <a:r>
              <a:rPr lang="en-US" sz="2200" dirty="0" err="1">
                <a:solidFill>
                  <a:srgbClr val="FFFFFF"/>
                </a:solidFill>
              </a:rPr>
              <a:t>nghiệm</a:t>
            </a:r>
            <a:r>
              <a:rPr lang="en-US" sz="2200" dirty="0">
                <a:solidFill>
                  <a:srgbClr val="FFFFFF"/>
                </a:solidFill>
              </a:rPr>
              <a:t>: </a:t>
            </a:r>
            <a:r>
              <a:rPr lang="en-US" sz="2200" dirty="0" err="1">
                <a:solidFill>
                  <a:srgbClr val="FFFFFF"/>
                </a:solidFill>
              </a:rPr>
              <a:t>Dùng</a:t>
            </a:r>
            <a:r>
              <a:rPr lang="en-US" sz="2200" dirty="0">
                <a:solidFill>
                  <a:srgbClr val="FFFFFF"/>
                </a:solidFill>
              </a:rPr>
              <a:t> </a:t>
            </a:r>
            <a:r>
              <a:rPr lang="en-US" sz="2200" dirty="0" err="1">
                <a:solidFill>
                  <a:srgbClr val="FFFFFF"/>
                </a:solidFill>
              </a:rPr>
              <a:t>biểu</a:t>
            </a:r>
            <a:r>
              <a:rPr lang="en-US" sz="2200" dirty="0">
                <a:solidFill>
                  <a:srgbClr val="FFFFFF"/>
                </a:solidFill>
              </a:rPr>
              <a:t> </a:t>
            </a:r>
            <a:r>
              <a:rPr lang="en-US" sz="2200" dirty="0" err="1">
                <a:solidFill>
                  <a:srgbClr val="FFFFFF"/>
                </a:solidFill>
              </a:rPr>
              <a:t>đồ</a:t>
            </a:r>
            <a:r>
              <a:rPr lang="en-US" sz="2200" dirty="0">
                <a:solidFill>
                  <a:srgbClr val="FFFFFF"/>
                </a:solidFill>
              </a:rPr>
              <a:t> </a:t>
            </a:r>
            <a:r>
              <a:rPr lang="en-US" sz="2200" dirty="0" err="1">
                <a:solidFill>
                  <a:srgbClr val="FFFFFF"/>
                </a:solidFill>
              </a:rPr>
              <a:t>để</a:t>
            </a:r>
            <a:r>
              <a:rPr lang="en-US" sz="2200" dirty="0">
                <a:solidFill>
                  <a:srgbClr val="FFFFFF"/>
                </a:solidFill>
              </a:rPr>
              <a:t> </a:t>
            </a:r>
            <a:r>
              <a:rPr lang="en-US" sz="2200" dirty="0" err="1">
                <a:solidFill>
                  <a:srgbClr val="FFFFFF"/>
                </a:solidFill>
              </a:rPr>
              <a:t>phân</a:t>
            </a:r>
            <a:r>
              <a:rPr lang="en-US" sz="2200" dirty="0">
                <a:solidFill>
                  <a:srgbClr val="FFFFFF"/>
                </a:solidFill>
              </a:rPr>
              <a:t> </a:t>
            </a:r>
            <a:r>
              <a:rPr lang="en-US" sz="2200" dirty="0" err="1">
                <a:solidFill>
                  <a:srgbClr val="FFFFFF"/>
                </a:solidFill>
              </a:rPr>
              <a:t>tích</a:t>
            </a:r>
            <a:r>
              <a:rPr lang="en-US" sz="2200" dirty="0">
                <a:solidFill>
                  <a:srgbClr val="FFFFFF"/>
                </a:solidFill>
              </a:rPr>
              <a:t> </a:t>
            </a:r>
            <a:r>
              <a:rPr lang="en-US" sz="2200" dirty="0" err="1">
                <a:solidFill>
                  <a:srgbClr val="FFFFFF"/>
                </a:solidFill>
              </a:rPr>
              <a:t>kết</a:t>
            </a:r>
            <a:r>
              <a:rPr lang="en-US" sz="2200" dirty="0">
                <a:solidFill>
                  <a:srgbClr val="FFFFFF"/>
                </a:solidFill>
              </a:rPr>
              <a:t> </a:t>
            </a:r>
            <a:r>
              <a:rPr lang="en-US" sz="2200" dirty="0" err="1">
                <a:solidFill>
                  <a:srgbClr val="FFFFFF"/>
                </a:solidFill>
              </a:rPr>
              <a:t>quả</a:t>
            </a:r>
            <a:r>
              <a:rPr lang="en-US" sz="2200" dirty="0">
                <a:solidFill>
                  <a:srgbClr val="FFFFFF"/>
                </a:solidFill>
              </a:rPr>
              <a:t> </a:t>
            </a:r>
            <a:r>
              <a:rPr lang="en-US" sz="2200" dirty="0" err="1">
                <a:solidFill>
                  <a:srgbClr val="FFFFFF"/>
                </a:solidFill>
              </a:rPr>
              <a:t>học</a:t>
            </a:r>
            <a:r>
              <a:rPr lang="en-US" sz="2200" dirty="0">
                <a:solidFill>
                  <a:srgbClr val="FFFFFF"/>
                </a:solidFill>
              </a:rPr>
              <a:t> </a:t>
            </a:r>
            <a:r>
              <a:rPr lang="en-US" sz="2200" dirty="0" err="1">
                <a:solidFill>
                  <a:srgbClr val="FFFFFF"/>
                </a:solidFill>
              </a:rPr>
              <a:t>tập</a:t>
            </a:r>
            <a:r>
              <a:rPr lang="en-US" sz="2200" dirty="0">
                <a:solidFill>
                  <a:srgbClr val="FFFFFF"/>
                </a:solidFill>
              </a:rPr>
              <a:t> </a:t>
            </a:r>
            <a:r>
              <a:rPr lang="en-US" sz="2200" dirty="0" err="1">
                <a:solidFill>
                  <a:srgbClr val="FFFFFF"/>
                </a:solidFill>
              </a:rPr>
              <a:t>môn</a:t>
            </a:r>
            <a:r>
              <a:rPr lang="en-US" sz="2200" dirty="0">
                <a:solidFill>
                  <a:srgbClr val="FFFFFF"/>
                </a:solidFill>
              </a:rPr>
              <a:t> </a:t>
            </a:r>
            <a:r>
              <a:rPr lang="en-US" sz="2200" dirty="0" err="1">
                <a:solidFill>
                  <a:srgbClr val="FFFFFF"/>
                </a:solidFill>
              </a:rPr>
              <a:t>Toán</a:t>
            </a:r>
            <a:r>
              <a:rPr lang="en-US" sz="2200" dirty="0">
                <a:solidFill>
                  <a:srgbClr val="FFFFFF"/>
                </a:solidFill>
              </a:rPr>
              <a:t> </a:t>
            </a:r>
            <a:r>
              <a:rPr lang="en-US" sz="2200" dirty="0" err="1">
                <a:solidFill>
                  <a:srgbClr val="FFFFFF"/>
                </a:solidFill>
              </a:rPr>
              <a:t>của</a:t>
            </a:r>
            <a:r>
              <a:rPr lang="en-US" sz="2200" dirty="0">
                <a:solidFill>
                  <a:srgbClr val="FFFFFF"/>
                </a:solidFill>
              </a:rPr>
              <a:t> </a:t>
            </a:r>
            <a:r>
              <a:rPr lang="en-US" sz="2200" dirty="0" err="1">
                <a:solidFill>
                  <a:srgbClr val="FFFFFF"/>
                </a:solidFill>
              </a:rPr>
              <a:t>lớp</a:t>
            </a:r>
            <a:endParaRPr lang="en-US" sz="2200" dirty="0">
              <a:solidFill>
                <a:srgbClr val="FFFFFF"/>
              </a:solidFill>
            </a:endParaRPr>
          </a:p>
          <a:p>
            <a:pPr marL="342900" indent="-285750">
              <a:lnSpc>
                <a:spcPct val="90000"/>
              </a:lnSpc>
              <a:buFont typeface="Wingdings" panose="05000000000000000000" pitchFamily="2" charset="2"/>
              <a:buChar char="v"/>
            </a:pPr>
            <a:r>
              <a:rPr lang="en-US" sz="2200" dirty="0" err="1">
                <a:solidFill>
                  <a:srgbClr val="FFFFFF"/>
                </a:solidFill>
              </a:rPr>
              <a:t>Bài</a:t>
            </a:r>
            <a:r>
              <a:rPr lang="en-US" sz="2200" dirty="0">
                <a:solidFill>
                  <a:srgbClr val="FFFFFF"/>
                </a:solidFill>
              </a:rPr>
              <a:t> </a:t>
            </a:r>
            <a:r>
              <a:rPr lang="en-US" sz="2200" dirty="0" err="1">
                <a:solidFill>
                  <a:srgbClr val="FFFFFF"/>
                </a:solidFill>
              </a:rPr>
              <a:t>tập</a:t>
            </a:r>
            <a:r>
              <a:rPr lang="en-US" sz="2200" dirty="0">
                <a:solidFill>
                  <a:srgbClr val="FFFFFF"/>
                </a:solidFill>
              </a:rPr>
              <a:t> </a:t>
            </a:r>
            <a:r>
              <a:rPr lang="en-US" sz="2200" dirty="0" err="1">
                <a:solidFill>
                  <a:srgbClr val="FFFFFF"/>
                </a:solidFill>
              </a:rPr>
              <a:t>cuối</a:t>
            </a:r>
            <a:r>
              <a:rPr lang="en-US" sz="2200" dirty="0">
                <a:solidFill>
                  <a:srgbClr val="FFFFFF"/>
                </a:solidFill>
              </a:rPr>
              <a:t> </a:t>
            </a:r>
            <a:r>
              <a:rPr lang="en-US" sz="2200" dirty="0" err="1">
                <a:solidFill>
                  <a:srgbClr val="FFFFFF"/>
                </a:solidFill>
              </a:rPr>
              <a:t>chương</a:t>
            </a:r>
            <a:r>
              <a:rPr lang="en-US" sz="2200" dirty="0">
                <a:solidFill>
                  <a:srgbClr val="FFFFFF"/>
                </a:solidFill>
              </a:rPr>
              <a:t> 5</a:t>
            </a:r>
          </a:p>
          <a:p>
            <a:pPr indent="-228600">
              <a:lnSpc>
                <a:spcPct val="90000"/>
              </a:lnSpc>
              <a:buFont typeface="Arial" panose="020B0604020202020204" pitchFamily="34" charset="0"/>
              <a:buChar char="•"/>
            </a:pPr>
            <a:endParaRPr lang="en-US" sz="1800" dirty="0">
              <a:solidFill>
                <a:srgbClr val="FFFFFF"/>
              </a:solidFill>
            </a:endParaRPr>
          </a:p>
        </p:txBody>
      </p:sp>
    </p:spTree>
    <p:extLst>
      <p:ext uri="{BB962C8B-B14F-4D97-AF65-F5344CB8AC3E}">
        <p14:creationId xmlns:p14="http://schemas.microsoft.com/office/powerpoint/2010/main" val="3085614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xmlns="" id="{9DBB24FC-4637-EEE6-5962-74B475D109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79504" y="5848707"/>
            <a:ext cx="1012496" cy="1012496"/>
          </a:xfrm>
          <a:prstGeom prst="rect">
            <a:avLst/>
          </a:prstGeom>
        </p:spPr>
      </p:pic>
      <p:sp>
        <p:nvSpPr>
          <p:cNvPr id="6" name="Hình chữ nhật 5">
            <a:extLst>
              <a:ext uri="{FF2B5EF4-FFF2-40B4-BE49-F238E27FC236}">
                <a16:creationId xmlns:a16="http://schemas.microsoft.com/office/drawing/2014/main" xmlns=""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  HOẠT ĐỘNG THỰC HÀNH</a:t>
            </a:r>
          </a:p>
        </p:txBody>
      </p:sp>
      <p:pic>
        <p:nvPicPr>
          <p:cNvPr id="1031" name="Hình ảnh 49">
            <a:extLst>
              <a:ext uri="{FF2B5EF4-FFF2-40B4-BE49-F238E27FC236}">
                <a16:creationId xmlns:a16="http://schemas.microsoft.com/office/drawing/2014/main" xmlns="" id="{849496CB-7993-30BA-2D05-9485639E496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4586" y="1299186"/>
            <a:ext cx="5917472" cy="15732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Hình ảnh 50">
            <a:extLst>
              <a:ext uri="{FF2B5EF4-FFF2-40B4-BE49-F238E27FC236}">
                <a16:creationId xmlns:a16="http://schemas.microsoft.com/office/drawing/2014/main" xmlns="" id="{76E402AC-5B33-4F71-A6D8-C9B8DE55590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6833" y="3179114"/>
            <a:ext cx="5786847" cy="114250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a:extLst>
              <a:ext uri="{FF2B5EF4-FFF2-40B4-BE49-F238E27FC236}">
                <a16:creationId xmlns:a16="http://schemas.microsoft.com/office/drawing/2014/main" xmlns="" id="{B56C21BD-68C3-FC0D-4B97-787507E24AAC}"/>
              </a:ext>
            </a:extLst>
          </p:cNvPr>
          <p:cNvSpPr>
            <a:spLocks noChangeArrowheads="1"/>
          </p:cNvSpPr>
          <p:nvPr/>
        </p:nvSpPr>
        <p:spPr bwMode="auto">
          <a:xfrm>
            <a:off x="705396" y="675505"/>
            <a:ext cx="591747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a:t>
            </a:r>
            <a:r>
              <a:rPr kumimoji="0" lang="en-US" altLang="en-US"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HCM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9">
            <a:extLst>
              <a:ext uri="{FF2B5EF4-FFF2-40B4-BE49-F238E27FC236}">
                <a16:creationId xmlns:a16="http://schemas.microsoft.com/office/drawing/2014/main" xmlns="" id="{F218C06C-BABF-6154-9611-05C296121B88}"/>
              </a:ext>
            </a:extLst>
          </p:cNvPr>
          <p:cNvSpPr>
            <a:spLocks noChangeArrowheads="1"/>
          </p:cNvSpPr>
          <p:nvPr/>
        </p:nvSpPr>
        <p:spPr bwMode="auto">
          <a:xfrm>
            <a:off x="705393" y="2783286"/>
            <a:ext cx="367921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tất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mẫu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Rectangle 10">
            <a:extLst>
              <a:ext uri="{FF2B5EF4-FFF2-40B4-BE49-F238E27FC236}">
                <a16:creationId xmlns:a16="http://schemas.microsoft.com/office/drawing/2014/main" xmlns=""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cxnSp>
        <p:nvCxnSpPr>
          <p:cNvPr id="14" name="Đường nối Thẳng 13">
            <a:extLst>
              <a:ext uri="{FF2B5EF4-FFF2-40B4-BE49-F238E27FC236}">
                <a16:creationId xmlns:a16="http://schemas.microsoft.com/office/drawing/2014/main" xmlns="" id="{CAAFB4BA-B1BF-B864-DD83-9BDB084FC7A0}"/>
              </a:ext>
            </a:extLst>
          </p:cNvPr>
          <p:cNvCxnSpPr/>
          <p:nvPr/>
        </p:nvCxnSpPr>
        <p:spPr>
          <a:xfrm>
            <a:off x="6622869" y="697244"/>
            <a:ext cx="0" cy="5625179"/>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2">
            <a:extLst>
              <a:ext uri="{FF2B5EF4-FFF2-40B4-BE49-F238E27FC236}">
                <a16:creationId xmlns:a16="http://schemas.microsoft.com/office/drawing/2014/main" xmlns="" id="{895D7A71-76BF-FC13-80F2-F91C26F6C34F}"/>
              </a:ext>
            </a:extLst>
          </p:cNvPr>
          <p:cNvSpPr>
            <a:spLocks noChangeArrowheads="1"/>
          </p:cNvSpPr>
          <p:nvPr/>
        </p:nvSpPr>
        <p:spPr bwMode="auto">
          <a:xfrm>
            <a:off x="744586" y="4298967"/>
            <a:ext cx="58785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b="1" i="0" u="sng"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r>
              <a:rPr kumimoji="0" lang="en-US" altLang="en-US"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endPar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trẻ</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khuyết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dịp</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Tết</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1035" name="Hình ảnh 51">
            <a:extLst>
              <a:ext uri="{FF2B5EF4-FFF2-40B4-BE49-F238E27FC236}">
                <a16:creationId xmlns:a16="http://schemas.microsoft.com/office/drawing/2014/main" xmlns="" id="{5E5DC561-A17B-9439-8B2B-0D09EFE1C7C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03515" y="5271911"/>
            <a:ext cx="5734591" cy="151435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3">
            <a:extLst>
              <a:ext uri="{FF2B5EF4-FFF2-40B4-BE49-F238E27FC236}">
                <a16:creationId xmlns:a16="http://schemas.microsoft.com/office/drawing/2014/main" xmlns="" id="{6A971BF8-C0D5-D4A2-D906-0C1C17676F0B}"/>
              </a:ext>
            </a:extLst>
          </p:cNvPr>
          <p:cNvSpPr>
            <a:spLocks noChangeArrowheads="1"/>
          </p:cNvSpPr>
          <p:nvPr/>
        </p:nvSpPr>
        <p:spPr bwMode="auto">
          <a:xfrm>
            <a:off x="6557560" y="1358704"/>
            <a:ext cx="573459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b="0" i="0" u="none" strike="noStrike" cap="none" normalizeH="0" baseline="0" dirty="0">
              <a:ln>
                <a:noFill/>
              </a:ln>
              <a:solidFill>
                <a:schemeClr val="tx1"/>
              </a:solidFill>
              <a:effectLst/>
              <a:latin typeface="Arial" panose="020B0604020202020204" pitchFamily="34" charset="0"/>
            </a:endParaRPr>
          </a:p>
        </p:txBody>
      </p:sp>
      <p:sp>
        <p:nvSpPr>
          <p:cNvPr id="25" name="Hộp Văn bản 24">
            <a:extLst>
              <a:ext uri="{FF2B5EF4-FFF2-40B4-BE49-F238E27FC236}">
                <a16:creationId xmlns:a16="http://schemas.microsoft.com/office/drawing/2014/main" xmlns="" id="{B0754B43-DA90-CD97-46F0-E96083C81E36}"/>
              </a:ext>
            </a:extLst>
          </p:cNvPr>
          <p:cNvSpPr txBox="1"/>
          <p:nvPr/>
        </p:nvSpPr>
        <p:spPr>
          <a:xfrm>
            <a:off x="6630304" y="2771452"/>
            <a:ext cx="5471486" cy="3155351"/>
          </a:xfrm>
          <a:prstGeom prst="rect">
            <a:avLst/>
          </a:prstGeom>
          <a:noFill/>
        </p:spPr>
        <p:txBody>
          <a:bodyPr wrap="square">
            <a:spAutoFit/>
          </a:bodyPr>
          <a:lstStyle/>
          <a:p>
            <a:pPr>
              <a:lnSpc>
                <a:spcPct val="107000"/>
              </a:lnSpc>
              <a:spcAft>
                <a:spcPts val="800"/>
              </a:spcAft>
            </a:pPr>
            <a:r>
              <a:rPr lang="en-US" sz="18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18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dãy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xoài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mít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240, 320, 1 200,…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Hàm</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vitamin</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mg)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1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fr-FR"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95, 52, 28,…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6839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xmlns="" id="{9DBB24FC-4637-EEE6-5962-74B475D109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79504" y="5848707"/>
            <a:ext cx="1012496" cy="1012496"/>
          </a:xfrm>
          <a:prstGeom prst="rect">
            <a:avLst/>
          </a:prstGeom>
        </p:spPr>
      </p:pic>
      <p:sp>
        <p:nvSpPr>
          <p:cNvPr id="6" name="Hình chữ nhật 5">
            <a:extLst>
              <a:ext uri="{FF2B5EF4-FFF2-40B4-BE49-F238E27FC236}">
                <a16:creationId xmlns:a16="http://schemas.microsoft.com/office/drawing/2014/main" xmlns=""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  HOẠT ĐỘNG THỰC HÀNH</a:t>
            </a:r>
          </a:p>
        </p:txBody>
      </p:sp>
      <p:pic>
        <p:nvPicPr>
          <p:cNvPr id="1031" name="Hình ảnh 49">
            <a:extLst>
              <a:ext uri="{FF2B5EF4-FFF2-40B4-BE49-F238E27FC236}">
                <a16:creationId xmlns:a16="http://schemas.microsoft.com/office/drawing/2014/main" xmlns="" id="{849496CB-7993-30BA-2D05-9485639E496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33816" y="1304231"/>
            <a:ext cx="7426814" cy="197455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8">
            <a:extLst>
              <a:ext uri="{FF2B5EF4-FFF2-40B4-BE49-F238E27FC236}">
                <a16:creationId xmlns:a16="http://schemas.microsoft.com/office/drawing/2014/main" xmlns="" id="{B56C21BD-68C3-FC0D-4B97-787507E24AAC}"/>
              </a:ext>
            </a:extLst>
          </p:cNvPr>
          <p:cNvSpPr>
            <a:spLocks noChangeArrowheads="1"/>
          </p:cNvSpPr>
          <p:nvPr/>
        </p:nvSpPr>
        <p:spPr bwMode="auto">
          <a:xfrm>
            <a:off x="705396" y="752450"/>
            <a:ext cx="1199460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sz="22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kumimoji="0" lang="en-US" altLang="en-US" sz="22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a:t>
            </a:r>
            <a:r>
              <a:rPr kumimoji="0" lang="en-US" altLang="en-US" sz="22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thời</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phố</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HCM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2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đây</a:t>
            </a:r>
            <a:r>
              <a:rPr kumimoji="0" lang="en-US" altLang="en-US" sz="22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Rectangle 10">
            <a:extLst>
              <a:ext uri="{FF2B5EF4-FFF2-40B4-BE49-F238E27FC236}">
                <a16:creationId xmlns:a16="http://schemas.microsoft.com/office/drawing/2014/main" xmlns=""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pic>
        <p:nvPicPr>
          <p:cNvPr id="15" name="Hình ảnh 14">
            <a:extLst>
              <a:ext uri="{FF2B5EF4-FFF2-40B4-BE49-F238E27FC236}">
                <a16:creationId xmlns:a16="http://schemas.microsoft.com/office/drawing/2014/main" xmlns="" id="{F81D3EA5-432D-7354-80C7-BEC91C402A16}"/>
              </a:ext>
            </a:extLst>
          </p:cNvPr>
          <p:cNvPicPr>
            <a:picLocks noChangeAspect="1"/>
          </p:cNvPicPr>
          <p:nvPr/>
        </p:nvPicPr>
        <p:blipFill>
          <a:blip r:embed="rId4"/>
          <a:stretch>
            <a:fillRect/>
          </a:stretch>
        </p:blipFill>
        <p:spPr>
          <a:xfrm>
            <a:off x="849085" y="3491585"/>
            <a:ext cx="8109720" cy="3258864"/>
          </a:xfrm>
          <a:prstGeom prst="rect">
            <a:avLst/>
          </a:prstGeom>
        </p:spPr>
      </p:pic>
    </p:spTree>
    <p:extLst>
      <p:ext uri="{BB962C8B-B14F-4D97-AF65-F5344CB8AC3E}">
        <p14:creationId xmlns:p14="http://schemas.microsoft.com/office/powerpoint/2010/main" val="171300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xmlns="" id="{9DBB24FC-4637-EEE6-5962-74B475D109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79504" y="5848707"/>
            <a:ext cx="1012496" cy="1012496"/>
          </a:xfrm>
          <a:prstGeom prst="rect">
            <a:avLst/>
          </a:prstGeom>
        </p:spPr>
      </p:pic>
      <p:sp>
        <p:nvSpPr>
          <p:cNvPr id="6" name="Hình chữ nhật 5">
            <a:extLst>
              <a:ext uri="{FF2B5EF4-FFF2-40B4-BE49-F238E27FC236}">
                <a16:creationId xmlns:a16="http://schemas.microsoft.com/office/drawing/2014/main" xmlns=""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  HOẠT ĐỘNG THỰC HÀNH</a:t>
            </a:r>
          </a:p>
        </p:txBody>
      </p:sp>
      <p:sp>
        <p:nvSpPr>
          <p:cNvPr id="12" name="Rectangle 10">
            <a:extLst>
              <a:ext uri="{FF2B5EF4-FFF2-40B4-BE49-F238E27FC236}">
                <a16:creationId xmlns:a16="http://schemas.microsoft.com/office/drawing/2014/main" xmlns=""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sp>
        <p:nvSpPr>
          <p:cNvPr id="16" name="Rectangle 12">
            <a:extLst>
              <a:ext uri="{FF2B5EF4-FFF2-40B4-BE49-F238E27FC236}">
                <a16:creationId xmlns:a16="http://schemas.microsoft.com/office/drawing/2014/main" xmlns="" id="{895D7A71-76BF-FC13-80F2-F91C26F6C34F}"/>
              </a:ext>
            </a:extLst>
          </p:cNvPr>
          <p:cNvSpPr>
            <a:spLocks noChangeArrowheads="1"/>
          </p:cNvSpPr>
          <p:nvPr/>
        </p:nvSpPr>
        <p:spPr bwMode="auto">
          <a:xfrm>
            <a:off x="745205" y="661825"/>
            <a:ext cx="115460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kumimoji="0" lang="en-US" altLang="en-US" sz="24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r>
              <a:rPr kumimoji="0" lang="en-US" altLang="en-US" sz="2400" b="1" i="0" u="sng"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a:t>
            </a:r>
            <a:r>
              <a:rPr kumimoji="0" lang="en-US" altLang="en-US" sz="24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trao</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tặng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trẻ</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khuyết</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tật</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dịp</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Tết</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1035" name="Hình ảnh 51">
            <a:extLst>
              <a:ext uri="{FF2B5EF4-FFF2-40B4-BE49-F238E27FC236}">
                <a16:creationId xmlns:a16="http://schemas.microsoft.com/office/drawing/2014/main" xmlns="" id="{5E5DC561-A17B-9439-8B2B-0D09EFE1C7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9085" y="1551637"/>
            <a:ext cx="7497473" cy="151435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3">
            <a:extLst>
              <a:ext uri="{FF2B5EF4-FFF2-40B4-BE49-F238E27FC236}">
                <a16:creationId xmlns:a16="http://schemas.microsoft.com/office/drawing/2014/main" xmlns="" id="{6A971BF8-C0D5-D4A2-D906-0C1C17676F0B}"/>
              </a:ext>
            </a:extLst>
          </p:cNvPr>
          <p:cNvSpPr>
            <a:spLocks noChangeArrowheads="1"/>
          </p:cNvSpPr>
          <p:nvPr/>
        </p:nvSpPr>
        <p:spPr bwMode="auto">
          <a:xfrm>
            <a:off x="745205" y="3065992"/>
            <a:ext cx="1144679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tổng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lồng</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7A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r>
              <a:rPr kumimoji="0" lang="en-US" altLang="en-US" sz="2400" b="0" i="0" u="none" strike="noStrike" cap="none" normalizeH="0" baseline="0" dirty="0" err="1">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à</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400" b="0"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18" name="Hộp Văn bản 17">
            <a:extLst>
              <a:ext uri="{FF2B5EF4-FFF2-40B4-BE49-F238E27FC236}">
                <a16:creationId xmlns:a16="http://schemas.microsoft.com/office/drawing/2014/main" xmlns="" id="{90547232-22F8-C4A9-173E-0F9F3B833B7A}"/>
              </a:ext>
            </a:extLst>
          </p:cNvPr>
          <p:cNvSpPr txBox="1"/>
          <p:nvPr/>
        </p:nvSpPr>
        <p:spPr>
          <a:xfrm>
            <a:off x="2892056" y="4489473"/>
            <a:ext cx="6921795" cy="196137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lồng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+ 3 + 4 + 12 + 14 = 28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8396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xmlns="" id="{9DBB24FC-4637-EEE6-5962-74B475D109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79504" y="5848707"/>
            <a:ext cx="1012496" cy="1012496"/>
          </a:xfrm>
          <a:prstGeom prst="rect">
            <a:avLst/>
          </a:prstGeom>
        </p:spPr>
      </p:pic>
      <p:sp>
        <p:nvSpPr>
          <p:cNvPr id="6" name="Hình chữ nhật 5">
            <a:extLst>
              <a:ext uri="{FF2B5EF4-FFF2-40B4-BE49-F238E27FC236}">
                <a16:creationId xmlns:a16="http://schemas.microsoft.com/office/drawing/2014/main" xmlns=""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a:t>
            </a:r>
            <a:r>
              <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  HOẠT ĐỘNG THỰC HÀNH</a:t>
            </a:r>
          </a:p>
        </p:txBody>
      </p:sp>
      <p:sp>
        <p:nvSpPr>
          <p:cNvPr id="12" name="Rectangle 10">
            <a:extLst>
              <a:ext uri="{FF2B5EF4-FFF2-40B4-BE49-F238E27FC236}">
                <a16:creationId xmlns:a16="http://schemas.microsoft.com/office/drawing/2014/main" xmlns="" id="{C4FA3EFC-90D8-FC0B-B248-B0025EBE19D7}"/>
              </a:ext>
            </a:extLst>
          </p:cNvPr>
          <p:cNvSpPr>
            <a:spLocks noChangeArrowheads="1"/>
          </p:cNvSpPr>
          <p:nvPr/>
        </p:nvSpPr>
        <p:spPr bwMode="auto">
          <a:xfrm>
            <a:off x="849085" y="2665882"/>
            <a:ext cx="18473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2000">
              <a:latin typeface="Times New Roman" panose="02020603050405020304" pitchFamily="18" charset="0"/>
              <a:cs typeface="Times New Roman" panose="02020603050405020304" pitchFamily="18" charset="0"/>
            </a:endParaRPr>
          </a:p>
        </p:txBody>
      </p:sp>
      <p:sp>
        <p:nvSpPr>
          <p:cNvPr id="25" name="Hộp Văn bản 24">
            <a:extLst>
              <a:ext uri="{FF2B5EF4-FFF2-40B4-BE49-F238E27FC236}">
                <a16:creationId xmlns:a16="http://schemas.microsoft.com/office/drawing/2014/main" xmlns="" id="{B0754B43-DA90-CD97-46F0-E96083C81E36}"/>
              </a:ext>
            </a:extLst>
          </p:cNvPr>
          <p:cNvSpPr txBox="1"/>
          <p:nvPr/>
        </p:nvSpPr>
        <p:spPr>
          <a:xfrm>
            <a:off x="719579" y="488842"/>
            <a:ext cx="11221762" cy="499304"/>
          </a:xfrm>
          <a:prstGeom prst="rect">
            <a:avLst/>
          </a:prstGeom>
          <a:noFill/>
        </p:spPr>
        <p:txBody>
          <a:bodyPr wrap="square">
            <a:spAutoFit/>
          </a:bodyPr>
          <a:lstStyle/>
          <a:p>
            <a:pPr>
              <a:lnSpc>
                <a:spcPct val="107000"/>
              </a:lnSpc>
              <a:spcAft>
                <a:spcPts val="800"/>
              </a:spcAft>
            </a:pPr>
            <a:r>
              <a:rPr lang="en-US" sz="26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6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6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Hộp Văn bản 14">
            <a:extLst>
              <a:ext uri="{FF2B5EF4-FFF2-40B4-BE49-F238E27FC236}">
                <a16:creationId xmlns:a16="http://schemas.microsoft.com/office/drawing/2014/main" xmlns="" id="{AF7F4541-0542-491A-8EED-DE4EBAD2BA97}"/>
              </a:ext>
            </a:extLst>
          </p:cNvPr>
          <p:cNvSpPr txBox="1"/>
          <p:nvPr/>
        </p:nvSpPr>
        <p:spPr>
          <a:xfrm>
            <a:off x="849085" y="1527296"/>
            <a:ext cx="6675665" cy="49930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xoài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mít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Hộp Văn bản 17">
            <a:extLst>
              <a:ext uri="{FF2B5EF4-FFF2-40B4-BE49-F238E27FC236}">
                <a16:creationId xmlns:a16="http://schemas.microsoft.com/office/drawing/2014/main" xmlns="" id="{C0AF8181-0AD5-1343-7EA1-8463764E6EF8}"/>
              </a:ext>
            </a:extLst>
          </p:cNvPr>
          <p:cNvSpPr txBox="1"/>
          <p:nvPr/>
        </p:nvSpPr>
        <p:spPr>
          <a:xfrm>
            <a:off x="849085" y="2501567"/>
            <a:ext cx="6675665"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g)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240, 320, 1 200,…</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Hộp Văn bản 18">
            <a:extLst>
              <a:ext uri="{FF2B5EF4-FFF2-40B4-BE49-F238E27FC236}">
                <a16:creationId xmlns:a16="http://schemas.microsoft.com/office/drawing/2014/main" xmlns="" id="{3EE6318B-C2C3-2E32-17EF-E4858B2E5FCB}"/>
              </a:ext>
            </a:extLst>
          </p:cNvPr>
          <p:cNvSpPr txBox="1"/>
          <p:nvPr/>
        </p:nvSpPr>
        <p:spPr>
          <a:xfrm>
            <a:off x="849085" y="3792009"/>
            <a:ext cx="6675665"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đỏ</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Hộp Văn bản 20">
            <a:extLst>
              <a:ext uri="{FF2B5EF4-FFF2-40B4-BE49-F238E27FC236}">
                <a16:creationId xmlns:a16="http://schemas.microsoft.com/office/drawing/2014/main" xmlns="" id="{3DD15380-EA57-E5BE-FB35-28CF72FE1077}"/>
              </a:ext>
            </a:extLst>
          </p:cNvPr>
          <p:cNvSpPr txBox="1"/>
          <p:nvPr/>
        </p:nvSpPr>
        <p:spPr>
          <a:xfrm>
            <a:off x="849085" y="5082451"/>
            <a:ext cx="6675664"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nSpc>
                <a:spcPct val="107000"/>
              </a:lnSpc>
              <a:spcAft>
                <a:spcPts val="800"/>
              </a:spcAft>
            </a:pP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Hàm</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vitamin</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trung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bình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mg)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trái</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fr-FR"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95, 52, 28,…</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820854F6-B233-9BB6-6354-3EA84DEF3C05}"/>
              </a:ext>
            </a:extLst>
          </p:cNvPr>
          <p:cNvSpPr txBox="1"/>
          <p:nvPr/>
        </p:nvSpPr>
        <p:spPr>
          <a:xfrm>
            <a:off x="8939705" y="1530726"/>
            <a:ext cx="2656115" cy="49244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tính</a:t>
            </a:r>
            <a:endParaRPr lang="en-US" sz="2600" dirty="0"/>
          </a:p>
        </p:txBody>
      </p:sp>
      <p:sp>
        <p:nvSpPr>
          <p:cNvPr id="27" name="Hộp Văn bản 26">
            <a:extLst>
              <a:ext uri="{FF2B5EF4-FFF2-40B4-BE49-F238E27FC236}">
                <a16:creationId xmlns:a16="http://schemas.microsoft.com/office/drawing/2014/main" xmlns="" id="{D74F07D3-7112-889B-EEB6-69E90CBE55C8}"/>
              </a:ext>
            </a:extLst>
          </p:cNvPr>
          <p:cNvSpPr txBox="1"/>
          <p:nvPr/>
        </p:nvSpPr>
        <p:spPr>
          <a:xfrm>
            <a:off x="8939705" y="4009503"/>
            <a:ext cx="2656115" cy="492443"/>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tính</a:t>
            </a:r>
            <a:endParaRPr lang="en-US" sz="2600" dirty="0"/>
          </a:p>
        </p:txBody>
      </p:sp>
      <p:sp>
        <p:nvSpPr>
          <p:cNvPr id="28" name="Hộp Văn bản 27">
            <a:extLst>
              <a:ext uri="{FF2B5EF4-FFF2-40B4-BE49-F238E27FC236}">
                <a16:creationId xmlns:a16="http://schemas.microsoft.com/office/drawing/2014/main" xmlns="" id="{83EAAF1E-FF24-CE97-BDD4-4C28B4FB2AE2}"/>
              </a:ext>
            </a:extLst>
          </p:cNvPr>
          <p:cNvSpPr txBox="1"/>
          <p:nvPr/>
        </p:nvSpPr>
        <p:spPr>
          <a:xfrm>
            <a:off x="8939703" y="2719061"/>
            <a:ext cx="2736000" cy="5400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lượng</a:t>
            </a:r>
            <a:endParaRPr lang="en-US" sz="2600" dirty="0"/>
          </a:p>
        </p:txBody>
      </p:sp>
      <p:sp>
        <p:nvSpPr>
          <p:cNvPr id="29" name="Hộp Văn bản 28">
            <a:extLst>
              <a:ext uri="{FF2B5EF4-FFF2-40B4-BE49-F238E27FC236}">
                <a16:creationId xmlns:a16="http://schemas.microsoft.com/office/drawing/2014/main" xmlns="" id="{3B87B8C0-DF45-DAFB-85CD-7CB55CC2047F}"/>
              </a:ext>
            </a:extLst>
          </p:cNvPr>
          <p:cNvSpPr txBox="1"/>
          <p:nvPr/>
        </p:nvSpPr>
        <p:spPr>
          <a:xfrm>
            <a:off x="8939703" y="5252388"/>
            <a:ext cx="2736000" cy="54000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lượng</a:t>
            </a:r>
            <a:endParaRPr lang="en-US" sz="2600" dirty="0"/>
          </a:p>
        </p:txBody>
      </p:sp>
    </p:spTree>
    <p:extLst>
      <p:ext uri="{BB962C8B-B14F-4D97-AF65-F5344CB8AC3E}">
        <p14:creationId xmlns:p14="http://schemas.microsoft.com/office/powerpoint/2010/main" val="29985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arn(inVertical)">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19" grpId="0" animBg="1"/>
      <p:bldP spid="21" grpId="0" animBg="1"/>
      <p:bldP spid="8" grpId="0" animBg="1"/>
      <p:bldP spid="27" grpId="0" animBg="1"/>
      <p:bldP spid="28"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xmlns="" id="{A00DAB99-5109-499D-568B-095B510345C6}"/>
              </a:ext>
            </a:extLst>
          </p:cNvPr>
          <p:cNvSpPr/>
          <p:nvPr/>
        </p:nvSpPr>
        <p:spPr>
          <a:xfrm>
            <a:off x="3226995" y="107551"/>
            <a:ext cx="6206931" cy="52322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D. HOẠT ĐỘNG VẬN DỤNG</a:t>
            </a:r>
            <a:endParaRPr kumimoji="0" lang="en-US" sz="28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xmlns="" id="{1C91B4B3-1CA6-0C45-21EA-39A35F9ACB49}"/>
              </a:ext>
            </a:extLst>
          </p:cNvPr>
          <p:cNvSpPr txBox="1"/>
          <p:nvPr/>
        </p:nvSpPr>
        <p:spPr>
          <a:xfrm>
            <a:off x="952500" y="630771"/>
            <a:ext cx="11239500" cy="954107"/>
          </a:xfrm>
          <a:prstGeom prst="rect">
            <a:avLst/>
          </a:prstGeom>
          <a:noFill/>
        </p:spPr>
        <p:txBody>
          <a:bodyPr wrap="square">
            <a:spAutoFit/>
          </a:bodyPr>
          <a:lstStyle/>
          <a:p>
            <a:pPr>
              <a:spcAft>
                <a:spcPts val="800"/>
              </a:spcAft>
            </a:pP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nấu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Bảng 6">
            <a:extLst>
              <a:ext uri="{FF2B5EF4-FFF2-40B4-BE49-F238E27FC236}">
                <a16:creationId xmlns:a16="http://schemas.microsoft.com/office/drawing/2014/main" xmlns="" id="{E2A5FC8C-42B2-B9FE-7C2C-8D9F4F2642AC}"/>
              </a:ext>
            </a:extLst>
          </p:cNvPr>
          <p:cNvGraphicFramePr>
            <a:graphicFrameLocks noGrp="1"/>
          </p:cNvGraphicFramePr>
          <p:nvPr>
            <p:extLst>
              <p:ext uri="{D42A27DB-BD31-4B8C-83A1-F6EECF244321}">
                <p14:modId xmlns:p14="http://schemas.microsoft.com/office/powerpoint/2010/main" val="3302828731"/>
              </p:ext>
            </p:extLst>
          </p:nvPr>
        </p:nvGraphicFramePr>
        <p:xfrm>
          <a:off x="952500" y="1697228"/>
          <a:ext cx="10744200" cy="1767840"/>
        </p:xfrm>
        <a:graphic>
          <a:graphicData uri="http://schemas.openxmlformats.org/drawingml/2006/table">
            <a:tbl>
              <a:tblPr firstRow="1" bandRow="1">
                <a:tableStyleId>{5C22544A-7EE6-4342-B048-85BDC9FD1C3A}</a:tableStyleId>
              </a:tblPr>
              <a:tblGrid>
                <a:gridCol w="2495550">
                  <a:extLst>
                    <a:ext uri="{9D8B030D-6E8A-4147-A177-3AD203B41FA5}">
                      <a16:colId xmlns:a16="http://schemas.microsoft.com/office/drawing/2014/main" xmlns="" val="606194911"/>
                    </a:ext>
                  </a:extLst>
                </a:gridCol>
                <a:gridCol w="1802130">
                  <a:extLst>
                    <a:ext uri="{9D8B030D-6E8A-4147-A177-3AD203B41FA5}">
                      <a16:colId xmlns:a16="http://schemas.microsoft.com/office/drawing/2014/main" xmlns="" val="1617096354"/>
                    </a:ext>
                  </a:extLst>
                </a:gridCol>
                <a:gridCol w="2148840">
                  <a:extLst>
                    <a:ext uri="{9D8B030D-6E8A-4147-A177-3AD203B41FA5}">
                      <a16:colId xmlns:a16="http://schemas.microsoft.com/office/drawing/2014/main" xmlns="" val="1257386338"/>
                    </a:ext>
                  </a:extLst>
                </a:gridCol>
                <a:gridCol w="2148840">
                  <a:extLst>
                    <a:ext uri="{9D8B030D-6E8A-4147-A177-3AD203B41FA5}">
                      <a16:colId xmlns:a16="http://schemas.microsoft.com/office/drawing/2014/main" xmlns="" val="780302517"/>
                    </a:ext>
                  </a:extLst>
                </a:gridCol>
                <a:gridCol w="2148840">
                  <a:extLst>
                    <a:ext uri="{9D8B030D-6E8A-4147-A177-3AD203B41FA5}">
                      <a16:colId xmlns:a16="http://schemas.microsoft.com/office/drawing/2014/main" xmlns="" val="3436315503"/>
                    </a:ext>
                  </a:extLst>
                </a:gridCol>
              </a:tblGrid>
              <a:tr h="477054">
                <a:tc>
                  <a:txBody>
                    <a:bodyPr/>
                    <a:lstStyle/>
                    <a:p>
                      <a:pPr algn="ctr"/>
                      <a:r>
                        <a:rPr lang="en-US" sz="2600" dirty="0" err="1">
                          <a:latin typeface="Times New Roman" panose="02020603050405020304" pitchFamily="18" charset="0"/>
                          <a:cs typeface="Times New Roman" panose="02020603050405020304" pitchFamily="18" charset="0"/>
                        </a:rPr>
                        <a:t>Khả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năng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nấu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ăn</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đạt</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Đạt</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Giỏi</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err="1">
                          <a:latin typeface="Times New Roman" panose="02020603050405020304" pitchFamily="18" charset="0"/>
                          <a:cs typeface="Times New Roman" panose="02020603050405020304" pitchFamily="18" charset="0"/>
                        </a:rPr>
                        <a:t>Xuất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sắc</a:t>
                      </a:r>
                      <a:endParaRPr lang="en-US" sz="2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366629256"/>
                  </a:ext>
                </a:extLst>
              </a:tr>
              <a:tr h="477054">
                <a:tc>
                  <a:txBody>
                    <a:bodyPr/>
                    <a:lstStyle/>
                    <a:p>
                      <a:pPr algn="ct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bạn</a:t>
                      </a:r>
                      <a:r>
                        <a:rPr lang="en-US" sz="2600" dirty="0">
                          <a:latin typeface="Times New Roman" panose="02020603050405020304" pitchFamily="18" charset="0"/>
                          <a:cs typeface="Times New Roman" panose="02020603050405020304" pitchFamily="18" charset="0"/>
                        </a:rPr>
                        <a:t> </a:t>
                      </a:r>
                    </a:p>
                    <a:p>
                      <a:pPr algn="ctr"/>
                      <a:r>
                        <a:rPr lang="en-US" sz="2600" dirty="0" err="1">
                          <a:latin typeface="Times New Roman" panose="02020603050405020304" pitchFamily="18" charset="0"/>
                          <a:cs typeface="Times New Roman" panose="02020603050405020304" pitchFamily="18" charset="0"/>
                        </a:rPr>
                        <a:t>tự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giá</a:t>
                      </a:r>
                      <a:endParaRPr lang="en-US" sz="2600" dirty="0">
                        <a:latin typeface="Times New Roman" panose="02020603050405020304" pitchFamily="18" charset="0"/>
                        <a:cs typeface="Times New Roman" panose="02020603050405020304" pitchFamily="18" charset="0"/>
                      </a:endParaRPr>
                    </a:p>
                  </a:txBody>
                  <a:tcPr/>
                </a:tc>
                <a:tc>
                  <a:txBody>
                    <a:bodyPr/>
                    <a:lstStyle/>
                    <a:p>
                      <a:pPr algn="ctr"/>
                      <a:r>
                        <a:rPr lang="en-US" sz="2600" dirty="0">
                          <a:latin typeface="Times New Roman" panose="02020603050405020304" pitchFamily="18" charset="0"/>
                          <a:cs typeface="Times New Roman" panose="02020603050405020304" pitchFamily="18" charset="0"/>
                        </a:rPr>
                        <a:t>20</a:t>
                      </a:r>
                    </a:p>
                  </a:txBody>
                  <a:tcPr/>
                </a:tc>
                <a:tc>
                  <a:txBody>
                    <a:bodyPr/>
                    <a:lstStyle/>
                    <a:p>
                      <a:pPr algn="ctr"/>
                      <a:r>
                        <a:rPr lang="en-US" sz="2600" dirty="0">
                          <a:latin typeface="Times New Roman" panose="02020603050405020304" pitchFamily="18" charset="0"/>
                          <a:cs typeface="Times New Roman" panose="02020603050405020304" pitchFamily="18" charset="0"/>
                        </a:rPr>
                        <a:t>10</a:t>
                      </a:r>
                    </a:p>
                  </a:txBody>
                  <a:tcPr/>
                </a:tc>
                <a:tc>
                  <a:txBody>
                    <a:bodyPr/>
                    <a:lstStyle/>
                    <a:p>
                      <a:pPr algn="ctr"/>
                      <a:r>
                        <a:rPr lang="en-US" sz="2600" dirty="0">
                          <a:latin typeface="Times New Roman" panose="02020603050405020304" pitchFamily="18" charset="0"/>
                          <a:cs typeface="Times New Roman" panose="02020603050405020304" pitchFamily="18" charset="0"/>
                        </a:rPr>
                        <a:t>6</a:t>
                      </a:r>
                    </a:p>
                  </a:txBody>
                  <a:tcPr/>
                </a:tc>
                <a:tc>
                  <a:txBody>
                    <a:bodyPr/>
                    <a:lstStyle/>
                    <a:p>
                      <a:pPr algn="ctr"/>
                      <a:r>
                        <a:rPr lang="en-US" sz="2600" dirty="0">
                          <a:latin typeface="Times New Roman" panose="02020603050405020304" pitchFamily="18" charset="0"/>
                          <a:cs typeface="Times New Roman" panose="02020603050405020304" pitchFamily="18" charset="0"/>
                        </a:rPr>
                        <a:t>4</a:t>
                      </a:r>
                    </a:p>
                  </a:txBody>
                  <a:tcPr/>
                </a:tc>
                <a:extLst>
                  <a:ext uri="{0D108BD9-81ED-4DB2-BD59-A6C34878D82A}">
                    <a16:rowId xmlns:a16="http://schemas.microsoft.com/office/drawing/2014/main" xmlns="" val="293079362"/>
                  </a:ext>
                </a:extLst>
              </a:tr>
            </a:tbl>
          </a:graphicData>
        </a:graphic>
      </p:graphicFrame>
      <p:sp>
        <p:nvSpPr>
          <p:cNvPr id="20" name="Hộp Văn bản 19">
            <a:extLst>
              <a:ext uri="{FF2B5EF4-FFF2-40B4-BE49-F238E27FC236}">
                <a16:creationId xmlns:a16="http://schemas.microsoft.com/office/drawing/2014/main" xmlns="" id="{B2044E9A-B52F-1A86-6EED-EC4DB2E72FD6}"/>
              </a:ext>
            </a:extLst>
          </p:cNvPr>
          <p:cNvSpPr txBox="1"/>
          <p:nvPr/>
        </p:nvSpPr>
        <p:spPr>
          <a:xfrm>
            <a:off x="952500" y="3525328"/>
            <a:ext cx="11830050" cy="1022331"/>
          </a:xfrm>
          <a:prstGeom prst="rect">
            <a:avLst/>
          </a:prstGeom>
          <a:noFill/>
        </p:spPr>
        <p:txBody>
          <a:bodyPr wrap="square">
            <a:spAutoFit/>
          </a:bodyPr>
          <a:lstStyle/>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theo</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tiêu</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sĩ</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7B</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Hộp Văn bản 22">
            <a:extLst>
              <a:ext uri="{FF2B5EF4-FFF2-40B4-BE49-F238E27FC236}">
                <a16:creationId xmlns:a16="http://schemas.microsoft.com/office/drawing/2014/main" xmlns="" id="{AF2DEB4F-D5B5-250F-78A1-D4FF8A2D1C63}"/>
              </a:ext>
            </a:extLst>
          </p:cNvPr>
          <p:cNvSpPr txBox="1"/>
          <p:nvPr/>
        </p:nvSpPr>
        <p:spPr>
          <a:xfrm>
            <a:off x="876300" y="4933113"/>
            <a:ext cx="11201400" cy="149784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nấu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Giỏi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 10; 6; 4: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7B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 + 10 + 6 + 4 = 40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713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55373" y="587829"/>
            <a:ext cx="8098971" cy="5845628"/>
          </a:xfrm>
          <a:prstGeom prst="rect">
            <a:avLst/>
          </a:prstGeom>
        </p:spPr>
      </p:pic>
    </p:spTree>
    <p:extLst>
      <p:ext uri="{BB962C8B-B14F-4D97-AF65-F5344CB8AC3E}">
        <p14:creationId xmlns:p14="http://schemas.microsoft.com/office/powerpoint/2010/main" val="2490985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ibienxanh.vn/upload/2017/09/26/Debris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99532" y="139700"/>
            <a:ext cx="8803368" cy="65336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a:ext>
            </a:extLst>
          </a:blip>
          <a:srcRect/>
          <a:stretch>
            <a:fillRect/>
          </a:stretch>
        </p:blipFill>
        <p:spPr bwMode="auto">
          <a:xfrm>
            <a:off x="3792124" y="5054600"/>
            <a:ext cx="6875876" cy="15236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5" action="ppaction://hlinksldjump"/>
          </p:cNvPr>
          <p:cNvSpPr/>
          <p:nvPr/>
        </p:nvSpPr>
        <p:spPr>
          <a:xfrm>
            <a:off x="5005626" y="5452664"/>
            <a:ext cx="4809321" cy="584775"/>
          </a:xfrm>
          <a:prstGeom prst="rect">
            <a:avLst/>
          </a:prstGeom>
          <a:noFill/>
        </p:spPr>
        <p:txBody>
          <a:bodyPr wrap="square" lIns="91440" tIns="45720" rIns="91440" bIns="45720">
            <a:spAutoFit/>
          </a:bodyPr>
          <a:lstStyle/>
          <a:p>
            <a:pPr algn="ctr"/>
            <a:r>
              <a:rPr lang="en-US" sz="3200" b="1">
                <a:ln w="18000">
                  <a:solidFill>
                    <a:srgbClr val="ED7D31">
                      <a:satMod val="140000"/>
                    </a:srgb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GIẢI CỨU BIỂN XANH</a:t>
            </a:r>
          </a:p>
        </p:txBody>
      </p:sp>
      <p:pic>
        <p:nvPicPr>
          <p:cNvPr id="4" name="Picture 3">
            <a:hlinkClick r:id="rId5" action="ppaction://hlinksldjump"/>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013826" y="1"/>
            <a:ext cx="1571625" cy="1571625"/>
          </a:xfrm>
          <a:prstGeom prst="rect">
            <a:avLst/>
          </a:prstGeom>
        </p:spPr>
      </p:pic>
    </p:spTree>
    <p:extLst>
      <p:ext uri="{BB962C8B-B14F-4D97-AF65-F5344CB8AC3E}">
        <p14:creationId xmlns:p14="http://schemas.microsoft.com/office/powerpoint/2010/main" val="77499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FF0000"/>
                </a:solidFill>
                <a:latin typeface="Times New Roman" panose="02020603050405020304" pitchFamily="18" charset="0"/>
                <a:cs typeface="Times New Roman" panose="02020603050405020304" pitchFamily="18" charset="0"/>
              </a:rPr>
              <a:t>GIỚI THIỆU – LUẬT CHƠI</a:t>
            </a:r>
            <a:endParaRPr lang="vi-VN"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fontScale="92500"/>
          </a:bodyPr>
          <a:lstStyle/>
          <a:p>
            <a:r>
              <a:rPr lang="en-US">
                <a:latin typeface="Times New Roman" panose="02020603050405020304" pitchFamily="18" charset="0"/>
                <a:cs typeface="Times New Roman" panose="02020603050405020304" pitchFamily="18" charset="0"/>
              </a:rPr>
              <a:t>Hiện nay Biển đang bị ô nhiễm trầm trọng bởi rác thải nhựa do ý thức của con người chưa tốt.</a:t>
            </a:r>
          </a:p>
          <a:p>
            <a:pPr algn="just"/>
            <a:r>
              <a:rPr lang="en-US">
                <a:latin typeface="Times New Roman" panose="02020603050405020304" pitchFamily="18" charset="0"/>
                <a:cs typeface="Times New Roman" panose="02020603050405020304" pitchFamily="18" charset="0"/>
              </a:rPr>
              <a:t>Rác thải nhựa làm ảnh hưởng tới môi trường sống của các loài sinh sống dưới biển. Rác thải nhựa rất khó phân hủy và lâu phân hủy. Vì vậy để có môi trường sống trong sạch, hãy có ý thức bảo vệ, giữ gìn môi trường</a:t>
            </a:r>
          </a:p>
          <a:p>
            <a:r>
              <a:rPr lang="en-US">
                <a:latin typeface="Times New Roman" panose="02020603050405020304" pitchFamily="18" charset="0"/>
                <a:cs typeface="Times New Roman" panose="02020603050405020304" pitchFamily="18" charset="0"/>
              </a:rPr>
              <a:t>Em hãy tham gia trò chơi “Giải cứu biển xanh” và dọn dẹp các rác thải nhựa dưới biển bằng cách lựa chọn và vượt qua các câu hỏi tương ứng với mỗi loại rác thải.</a:t>
            </a:r>
          </a:p>
          <a:p>
            <a:r>
              <a:rPr lang="en-US">
                <a:latin typeface="Times New Roman" panose="02020603050405020304" pitchFamily="18" charset="0"/>
                <a:cs typeface="Times New Roman" panose="02020603050405020304" pitchFamily="18" charset="0"/>
              </a:rPr>
              <a:t>Trả lời đúng được 1 điểm đồng thời dọn sạch được 1 loại rác</a:t>
            </a:r>
          </a:p>
          <a:p>
            <a:r>
              <a:rPr lang="en-US">
                <a:latin typeface="Times New Roman" panose="02020603050405020304" pitchFamily="18" charset="0"/>
                <a:cs typeface="Times New Roman" panose="02020603050405020304" pitchFamily="18" charset="0"/>
              </a:rPr>
              <a:t>Trả lời sai không được điểm.</a:t>
            </a:r>
          </a:p>
        </p:txBody>
      </p:sp>
    </p:spTree>
    <p:extLst>
      <p:ext uri="{BB962C8B-B14F-4D97-AF65-F5344CB8AC3E}">
        <p14:creationId xmlns:p14="http://schemas.microsoft.com/office/powerpoint/2010/main" val="3317281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pic>
        <p:nvPicPr>
          <p:cNvPr id="5" name="nilon">
            <a:hlinkClick r:id="rId3" action="ppaction://hlinksldjump"/>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2128" b="100000" l="0" r="100000">
                        <a14:backgroundMark x1="4523" y1="44681" x2="4523" y2="44681"/>
                        <a14:backgroundMark x1="95477" y1="30851" x2="95477" y2="30851"/>
                      </a14:backgroundRemoval>
                    </a14:imgEffect>
                  </a14:imgLayer>
                </a14:imgProps>
              </a:ext>
              <a:ext uri="{28A0092B-C50C-407E-A947-70E740481C1C}">
                <a14:useLocalDpi xmlns:a14="http://schemas.microsoft.com/office/drawing/2010/main"/>
              </a:ext>
            </a:extLst>
          </a:blip>
          <a:stretch>
            <a:fillRect/>
          </a:stretch>
        </p:blipFill>
        <p:spPr>
          <a:xfrm>
            <a:off x="2131362" y="1878619"/>
            <a:ext cx="1290519" cy="1219184"/>
          </a:xfrm>
          <a:prstGeom prst="rect">
            <a:avLst/>
          </a:prstGeom>
        </p:spPr>
      </p:pic>
      <p:pic>
        <p:nvPicPr>
          <p:cNvPr id="6" name="chai">
            <a:hlinkClick r:id="rId6" action="ppaction://hlinksldjump"/>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1600" b="99200" l="9486" r="89328"/>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16834078">
            <a:off x="4753311" y="1002194"/>
            <a:ext cx="1045525" cy="2066256"/>
          </a:xfrm>
          <a:prstGeom prst="rect">
            <a:avLst/>
          </a:prstGeom>
        </p:spPr>
      </p:pic>
      <p:pic>
        <p:nvPicPr>
          <p:cNvPr id="7" name="xo">
            <a:hlinkClick r:id="rId9" action="ppaction://hlinksldjump"/>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0" b="100000" l="8735" r="97590">
                        <a14:foregroundMark x1="48193" y1="32297" x2="48193" y2="32297"/>
                      </a14:backgroundRemoval>
                    </a14:imgEffect>
                    <a14:imgEffect>
                      <a14:colorTemperature colorTemp="4700"/>
                    </a14:imgEffect>
                  </a14:imgLayer>
                </a14:imgProps>
              </a:ext>
              <a:ext uri="{28A0092B-C50C-407E-A947-70E740481C1C}">
                <a14:useLocalDpi xmlns:a14="http://schemas.microsoft.com/office/drawing/2010/main"/>
              </a:ext>
            </a:extLst>
          </a:blip>
          <a:stretch>
            <a:fillRect/>
          </a:stretch>
        </p:blipFill>
        <p:spPr>
          <a:xfrm rot="6912498">
            <a:off x="2611760" y="4147516"/>
            <a:ext cx="1219003" cy="1534769"/>
          </a:xfrm>
          <a:prstGeom prst="rect">
            <a:avLst/>
          </a:prstGeom>
        </p:spPr>
      </p:pic>
      <p:pic>
        <p:nvPicPr>
          <p:cNvPr id="8" name="bia">
            <a:hlinkClick r:id="rId12" action="ppaction://hlinksldjump"/>
          </p:cNvPr>
          <p:cNvPicPr>
            <a:picLocks noChangeAspect="1"/>
          </p:cNvPicPr>
          <p:nvPr/>
        </p:nvPicPr>
        <p:blipFill>
          <a:blip r:embed="rId13" cstate="email">
            <a:extLst>
              <a:ext uri="{BEBA8EAE-BF5A-486C-A8C5-ECC9F3942E4B}">
                <a14:imgProps xmlns:a14="http://schemas.microsoft.com/office/drawing/2010/main">
                  <a14:imgLayer r:embed="rId14">
                    <a14:imgEffect>
                      <a14:backgroundRemoval t="0" b="99277" l="9877" r="89712"/>
                    </a14:imgEffect>
                    <a14:imgEffect>
                      <a14:brightnessContrast bright="57000" contrast="-26000"/>
                    </a14:imgEffect>
                  </a14:imgLayer>
                </a14:imgProps>
              </a:ext>
              <a:ext uri="{28A0092B-C50C-407E-A947-70E740481C1C}">
                <a14:useLocalDpi xmlns:a14="http://schemas.microsoft.com/office/drawing/2010/main"/>
              </a:ext>
            </a:extLst>
          </a:blip>
          <a:stretch>
            <a:fillRect/>
          </a:stretch>
        </p:blipFill>
        <p:spPr>
          <a:xfrm rot="4387484">
            <a:off x="8581401" y="4536686"/>
            <a:ext cx="1129392" cy="1928798"/>
          </a:xfrm>
          <a:prstGeom prst="rect">
            <a:avLst/>
          </a:prstGeom>
        </p:spPr>
      </p:pic>
      <p:pic>
        <p:nvPicPr>
          <p:cNvPr id="9" name="ro">
            <a:hlinkClick r:id="rId15" action="ppaction://hlinksldjump"/>
          </p:cNvPr>
          <p:cNvPicPr>
            <a:picLocks noChangeAspect="1"/>
          </p:cNvPicPr>
          <p:nvPr/>
        </p:nvPicPr>
        <p:blipFill>
          <a:blip r:embed="rId16" cstate="email">
            <a:extLst>
              <a:ext uri="{BEBA8EAE-BF5A-486C-A8C5-ECC9F3942E4B}">
                <a14:imgProps xmlns:a14="http://schemas.microsoft.com/office/drawing/2010/main">
                  <a14:imgLayer r:embed="rId17">
                    <a14:imgEffect>
                      <a14:backgroundRemoval t="0" b="98485" l="794" r="98413"/>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3601882">
            <a:off x="8534313" y="2852836"/>
            <a:ext cx="1759919" cy="1152328"/>
          </a:xfrm>
          <a:prstGeom prst="rect">
            <a:avLst/>
          </a:prstGeom>
        </p:spPr>
      </p:pic>
      <p:pic>
        <p:nvPicPr>
          <p:cNvPr id="10" name="coc" descr="HÃ¬nh áº£nh cÃ³ liÃªn quan">
            <a:hlinkClick r:id="rId18" action="ppaction://hlinksldjump"/>
          </p:cNvPr>
          <p:cNvPicPr>
            <a:picLocks noChangeAspect="1" noChangeArrowheads="1"/>
          </p:cNvPicPr>
          <p:nvPr/>
        </p:nvPicPr>
        <p:blipFill>
          <a:blip r:embed="rId19"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rot="5400000">
            <a:off x="6138746" y="3895202"/>
            <a:ext cx="956564" cy="1082832"/>
          </a:xfrm>
          <a:prstGeom prst="rect">
            <a:avLst/>
          </a:prstGeom>
          <a:noFill/>
          <a:extLst>
            <a:ext uri="{909E8E84-426E-40DD-AFC4-6F175D3DCCD1}">
              <a14:hiddenFill xmlns:a14="http://schemas.microsoft.com/office/drawing/2010/main">
                <a:solidFill>
                  <a:srgbClr val="FFFFFF"/>
                </a:solidFill>
              </a14:hiddenFill>
            </a:ext>
          </a:extLst>
        </p:spPr>
      </p:pic>
      <p:pic>
        <p:nvPicPr>
          <p:cNvPr id="11" name="thung" descr="Káº¿t quáº£ hÃ¬nh áº£nh cho can nhá»±a">
            <a:hlinkClick r:id="rId20" action="ppaction://hlinksldjump"/>
          </p:cNvPr>
          <p:cNvPicPr>
            <a:picLocks noChangeAspect="1" noChangeArrowheads="1"/>
          </p:cNvPicPr>
          <p:nvPr/>
        </p:nvPicPr>
        <p:blipFill>
          <a:blip r:embed="rId21" cstate="email">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4081638">
            <a:off x="6951276" y="275491"/>
            <a:ext cx="2446326" cy="2446326"/>
          </a:xfrm>
          <a:prstGeom prst="rect">
            <a:avLst/>
          </a:prstGeom>
          <a:noFill/>
          <a:extLst>
            <a:ext uri="{909E8E84-426E-40DD-AFC4-6F175D3DCCD1}">
              <a14:hiddenFill xmlns:a14="http://schemas.microsoft.com/office/drawing/2010/main">
                <a:solidFill>
                  <a:srgbClr val="FFFFFF"/>
                </a:solidFill>
              </a14:hiddenFill>
            </a:ext>
          </a:extLst>
        </p:spPr>
      </p:pic>
      <p:pic>
        <p:nvPicPr>
          <p:cNvPr id="12" name="tambong" descr="Káº¿t quáº£ hÃ¬nh áº£nh cho tÄm bÃ´ng">
            <a:hlinkClick r:id="rId22" action="ppaction://hlinksldjump"/>
          </p:cNvPr>
          <p:cNvPicPr>
            <a:picLocks noChangeAspect="1" noChangeArrowheads="1"/>
          </p:cNvPicPr>
          <p:nvPr/>
        </p:nvPicPr>
        <p:blipFill>
          <a:blip r:embed="rId2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403797" y="606427"/>
            <a:ext cx="1102311" cy="720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24" action="ppaction://hlinksldjump"/>
          </p:cNvPr>
          <p:cNvPicPr>
            <a:picLocks noChangeAspect="1"/>
          </p:cNvPicPr>
          <p:nvPr/>
        </p:nvPicPr>
        <p:blipFill rotWithShape="1">
          <a:blip r:embed="rId25" cstate="email">
            <a:clrChange>
              <a:clrFrom>
                <a:srgbClr val="F5F5F5"/>
              </a:clrFrom>
              <a:clrTo>
                <a:srgbClr val="F5F5F5">
                  <a:alpha val="0"/>
                </a:srgbClr>
              </a:clrTo>
            </a:clrChange>
            <a:extLst>
              <a:ext uri="{28A0092B-C50C-407E-A947-70E740481C1C}">
                <a14:useLocalDpi xmlns:a14="http://schemas.microsoft.com/office/drawing/2010/main"/>
              </a:ext>
            </a:extLst>
          </a:blip>
          <a:srcRect/>
          <a:stretch/>
        </p:blipFill>
        <p:spPr>
          <a:xfrm>
            <a:off x="10025663" y="6109946"/>
            <a:ext cx="654604" cy="609600"/>
          </a:xfrm>
          <a:prstGeom prst="rect">
            <a:avLst/>
          </a:prstGeom>
        </p:spPr>
      </p:pic>
    </p:spTree>
    <p:extLst>
      <p:ext uri="{BB962C8B-B14F-4D97-AF65-F5344CB8AC3E}">
        <p14:creationId xmlns:p14="http://schemas.microsoft.com/office/powerpoint/2010/main" val="102341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0"/>
                                        </p:tgtEl>
                                        <p:attrNameLst>
                                          <p:attrName>r</p:attrName>
                                        </p:attrNameLst>
                                      </p:cBhvr>
                                    </p:animRot>
                                    <p:animRot by="-240000">
                                      <p:cBhvr>
                                        <p:cTn id="31" dur="200" fill="hold">
                                          <p:stCondLst>
                                            <p:cond delay="200"/>
                                          </p:stCondLst>
                                        </p:cTn>
                                        <p:tgtEl>
                                          <p:spTgt spid="10"/>
                                        </p:tgtEl>
                                        <p:attrNameLst>
                                          <p:attrName>r</p:attrName>
                                        </p:attrNameLst>
                                      </p:cBhvr>
                                    </p:animRot>
                                    <p:animRot by="240000">
                                      <p:cBhvr>
                                        <p:cTn id="32" dur="200" fill="hold">
                                          <p:stCondLst>
                                            <p:cond delay="400"/>
                                          </p:stCondLst>
                                        </p:cTn>
                                        <p:tgtEl>
                                          <p:spTgt spid="10"/>
                                        </p:tgtEl>
                                        <p:attrNameLst>
                                          <p:attrName>r</p:attrName>
                                        </p:attrNameLst>
                                      </p:cBhvr>
                                    </p:animRot>
                                    <p:animRot by="-240000">
                                      <p:cBhvr>
                                        <p:cTn id="33" dur="200" fill="hold">
                                          <p:stCondLst>
                                            <p:cond delay="600"/>
                                          </p:stCondLst>
                                        </p:cTn>
                                        <p:tgtEl>
                                          <p:spTgt spid="10"/>
                                        </p:tgtEl>
                                        <p:attrNameLst>
                                          <p:attrName>r</p:attrName>
                                        </p:attrNameLst>
                                      </p:cBhvr>
                                    </p:animRot>
                                    <p:animRot by="120000">
                                      <p:cBhvr>
                                        <p:cTn id="34" dur="200" fill="hold">
                                          <p:stCondLst>
                                            <p:cond delay="800"/>
                                          </p:stCondLst>
                                        </p:cTn>
                                        <p:tgtEl>
                                          <p:spTgt spid="10"/>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7"/>
                                        </p:tgtEl>
                                        <p:attrNameLst>
                                          <p:attrName>r</p:attrName>
                                        </p:attrNameLst>
                                      </p:cBhvr>
                                    </p:animRot>
                                    <p:animRot by="-240000">
                                      <p:cBhvr>
                                        <p:cTn id="37" dur="200" fill="hold">
                                          <p:stCondLst>
                                            <p:cond delay="200"/>
                                          </p:stCondLst>
                                        </p:cTn>
                                        <p:tgtEl>
                                          <p:spTgt spid="7"/>
                                        </p:tgtEl>
                                        <p:attrNameLst>
                                          <p:attrName>r</p:attrName>
                                        </p:attrNameLst>
                                      </p:cBhvr>
                                    </p:animRot>
                                    <p:animRot by="240000">
                                      <p:cBhvr>
                                        <p:cTn id="38" dur="200" fill="hold">
                                          <p:stCondLst>
                                            <p:cond delay="400"/>
                                          </p:stCondLst>
                                        </p:cTn>
                                        <p:tgtEl>
                                          <p:spTgt spid="7"/>
                                        </p:tgtEl>
                                        <p:attrNameLst>
                                          <p:attrName>r</p:attrName>
                                        </p:attrNameLst>
                                      </p:cBhvr>
                                    </p:animRot>
                                    <p:animRot by="-240000">
                                      <p:cBhvr>
                                        <p:cTn id="39" dur="200" fill="hold">
                                          <p:stCondLst>
                                            <p:cond delay="600"/>
                                          </p:stCondLst>
                                        </p:cTn>
                                        <p:tgtEl>
                                          <p:spTgt spid="7"/>
                                        </p:tgtEl>
                                        <p:attrNameLst>
                                          <p:attrName>r</p:attrName>
                                        </p:attrNameLst>
                                      </p:cBhvr>
                                    </p:animRot>
                                    <p:animRot by="120000">
                                      <p:cBhvr>
                                        <p:cTn id="40" dur="200" fill="hold">
                                          <p:stCondLst>
                                            <p:cond delay="800"/>
                                          </p:stCondLst>
                                        </p:cTn>
                                        <p:tgtEl>
                                          <p:spTgt spid="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8"/>
                                        </p:tgtEl>
                                        <p:attrNameLst>
                                          <p:attrName>r</p:attrName>
                                        </p:attrNameLst>
                                      </p:cBhvr>
                                    </p:animRot>
                                    <p:animRot by="-240000">
                                      <p:cBhvr>
                                        <p:cTn id="43" dur="200" fill="hold">
                                          <p:stCondLst>
                                            <p:cond delay="200"/>
                                          </p:stCondLst>
                                        </p:cTn>
                                        <p:tgtEl>
                                          <p:spTgt spid="8"/>
                                        </p:tgtEl>
                                        <p:attrNameLst>
                                          <p:attrName>r</p:attrName>
                                        </p:attrNameLst>
                                      </p:cBhvr>
                                    </p:animRot>
                                    <p:animRot by="240000">
                                      <p:cBhvr>
                                        <p:cTn id="44" dur="200" fill="hold">
                                          <p:stCondLst>
                                            <p:cond delay="400"/>
                                          </p:stCondLst>
                                        </p:cTn>
                                        <p:tgtEl>
                                          <p:spTgt spid="8"/>
                                        </p:tgtEl>
                                        <p:attrNameLst>
                                          <p:attrName>r</p:attrName>
                                        </p:attrNameLst>
                                      </p:cBhvr>
                                    </p:animRot>
                                    <p:animRot by="-240000">
                                      <p:cBhvr>
                                        <p:cTn id="45" dur="200" fill="hold">
                                          <p:stCondLst>
                                            <p:cond delay="600"/>
                                          </p:stCondLst>
                                        </p:cTn>
                                        <p:tgtEl>
                                          <p:spTgt spid="8"/>
                                        </p:tgtEl>
                                        <p:attrNameLst>
                                          <p:attrName>r</p:attrName>
                                        </p:attrNameLst>
                                      </p:cBhvr>
                                    </p:animRot>
                                    <p:animRot by="120000">
                                      <p:cBhvr>
                                        <p:cTn id="46" dur="200" fill="hold">
                                          <p:stCondLst>
                                            <p:cond delay="800"/>
                                          </p:stCondLst>
                                        </p:cTn>
                                        <p:tgtEl>
                                          <p:spTgt spid="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12"/>
                                        </p:tgtEl>
                                        <p:attrNameLst>
                                          <p:attrName>r</p:attrName>
                                        </p:attrNameLst>
                                      </p:cBhvr>
                                    </p:animRot>
                                    <p:animRot by="-240000">
                                      <p:cBhvr>
                                        <p:cTn id="49" dur="200" fill="hold">
                                          <p:stCondLst>
                                            <p:cond delay="200"/>
                                          </p:stCondLst>
                                        </p:cTn>
                                        <p:tgtEl>
                                          <p:spTgt spid="12"/>
                                        </p:tgtEl>
                                        <p:attrNameLst>
                                          <p:attrName>r</p:attrName>
                                        </p:attrNameLst>
                                      </p:cBhvr>
                                    </p:animRot>
                                    <p:animRot by="240000">
                                      <p:cBhvr>
                                        <p:cTn id="50" dur="200" fill="hold">
                                          <p:stCondLst>
                                            <p:cond delay="400"/>
                                          </p:stCondLst>
                                        </p:cTn>
                                        <p:tgtEl>
                                          <p:spTgt spid="12"/>
                                        </p:tgtEl>
                                        <p:attrNameLst>
                                          <p:attrName>r</p:attrName>
                                        </p:attrNameLst>
                                      </p:cBhvr>
                                    </p:animRot>
                                    <p:animRot by="-240000">
                                      <p:cBhvr>
                                        <p:cTn id="51" dur="200" fill="hold">
                                          <p:stCondLst>
                                            <p:cond delay="600"/>
                                          </p:stCondLst>
                                        </p:cTn>
                                        <p:tgtEl>
                                          <p:spTgt spid="12"/>
                                        </p:tgtEl>
                                        <p:attrNameLst>
                                          <p:attrName>r</p:attrName>
                                        </p:attrNameLst>
                                      </p:cBhvr>
                                    </p:animRot>
                                    <p:animRot by="120000">
                                      <p:cBhvr>
                                        <p:cTn id="5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4" presetClass="exit" presetSubtype="10" fill="hold" nodeType="clickEffect">
                                  <p:stCondLst>
                                    <p:cond delay="0"/>
                                  </p:stCondLst>
                                  <p:childTnLst>
                                    <p:animEffect transition="out" filter="randombar(horizontal)">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4" presetClass="exit" presetSubtype="10" fill="hold" nodeType="clickEffect">
                                  <p:stCondLst>
                                    <p:cond delay="0"/>
                                  </p:stCondLst>
                                  <p:childTnLst>
                                    <p:animEffect transition="out" filter="randombar(horizontal)">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14" presetClass="exit" presetSubtype="10" fill="hold" nodeType="clickEffect">
                                  <p:stCondLst>
                                    <p:cond delay="0"/>
                                  </p:stCondLst>
                                  <p:childTnLst>
                                    <p:animEffect transition="out" filter="randombar(horizontal)">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1" restart="whenNotActive" fill="hold" evtFilter="cancelBubble" nodeType="interactiveSeq">
                <p:stCondLst>
                  <p:cond evt="onClick" delay="0">
                    <p:tgtEl>
                      <p:spTgt spid="11"/>
                    </p:tgtEl>
                  </p:cond>
                </p:stCondLst>
                <p:endSync evt="end" delay="0">
                  <p:rtn val="all"/>
                </p:endSync>
                <p:childTnLst>
                  <p:par>
                    <p:cTn id="72" fill="hold">
                      <p:stCondLst>
                        <p:cond delay="0"/>
                      </p:stCondLst>
                      <p:childTnLst>
                        <p:par>
                          <p:cTn id="73" fill="hold">
                            <p:stCondLst>
                              <p:cond delay="0"/>
                            </p:stCondLst>
                            <p:childTnLst>
                              <p:par>
                                <p:cTn id="74" presetID="14" presetClass="exit" presetSubtype="10" fill="hold" nodeType="clickEffect">
                                  <p:stCondLst>
                                    <p:cond delay="0"/>
                                  </p:stCondLst>
                                  <p:childTnLst>
                                    <p:animEffect transition="out" filter="randombar(horizontal)">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9"/>
                    </p:tgtEl>
                  </p:cond>
                </p:stCondLst>
                <p:endSync evt="end" delay="0">
                  <p:rtn val="all"/>
                </p:endSync>
                <p:childTnLst>
                  <p:par>
                    <p:cTn id="78" fill="hold">
                      <p:stCondLst>
                        <p:cond delay="0"/>
                      </p:stCondLst>
                      <p:childTnLst>
                        <p:par>
                          <p:cTn id="79" fill="hold">
                            <p:stCondLst>
                              <p:cond delay="0"/>
                            </p:stCondLst>
                            <p:childTnLst>
                              <p:par>
                                <p:cTn id="80" presetID="14" presetClass="exit" presetSubtype="10" fill="hold" nodeType="clickEffect">
                                  <p:stCondLst>
                                    <p:cond delay="0"/>
                                  </p:stCondLst>
                                  <p:childTnLst>
                                    <p:animEffect transition="out" filter="randombar(horizontal)">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83" restart="whenNotActive" fill="hold" evtFilter="cancelBubble" nodeType="interactiveSeq">
                <p:stCondLst>
                  <p:cond evt="onClick" delay="0">
                    <p:tgtEl>
                      <p:spTgt spid="10"/>
                    </p:tgtEl>
                  </p:cond>
                </p:stCondLst>
                <p:endSync evt="end" delay="0">
                  <p:rtn val="all"/>
                </p:endSync>
                <p:childTnLst>
                  <p:par>
                    <p:cTn id="84" fill="hold">
                      <p:stCondLst>
                        <p:cond delay="0"/>
                      </p:stCondLst>
                      <p:childTnLst>
                        <p:par>
                          <p:cTn id="85" fill="hold">
                            <p:stCondLst>
                              <p:cond delay="0"/>
                            </p:stCondLst>
                            <p:childTnLst>
                              <p:par>
                                <p:cTn id="86" presetID="14" presetClass="exit" presetSubtype="10" fill="hold" nodeType="clickEffect">
                                  <p:stCondLst>
                                    <p:cond delay="0"/>
                                  </p:stCondLst>
                                  <p:childTnLst>
                                    <p:animEffect transition="out" filter="randombar(horizontal)">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89" restart="whenNotActive" fill="hold" evtFilter="cancelBubble" nodeType="interactiveSeq">
                <p:stCondLst>
                  <p:cond evt="onClick" delay="0">
                    <p:tgtEl>
                      <p:spTgt spid="7"/>
                    </p:tgtEl>
                  </p:cond>
                </p:stCondLst>
                <p:endSync evt="end" delay="0">
                  <p:rtn val="all"/>
                </p:endSync>
                <p:childTnLst>
                  <p:par>
                    <p:cTn id="90" fill="hold">
                      <p:stCondLst>
                        <p:cond delay="0"/>
                      </p:stCondLst>
                      <p:childTnLst>
                        <p:par>
                          <p:cTn id="91" fill="hold">
                            <p:stCondLst>
                              <p:cond delay="0"/>
                            </p:stCondLst>
                            <p:childTnLst>
                              <p:par>
                                <p:cTn id="92" presetID="14" presetClass="exit" presetSubtype="10" fill="hold" nodeType="clickEffect">
                                  <p:stCondLst>
                                    <p:cond delay="0"/>
                                  </p:stCondLst>
                                  <p:childTnLst>
                                    <p:animEffect transition="out" filter="randombar(horizontal)">
                                      <p:cBhvr>
                                        <p:cTn id="93" dur="500"/>
                                        <p:tgtEl>
                                          <p:spTgt spid="7"/>
                                        </p:tgtEl>
                                      </p:cBhvr>
                                    </p:animEffect>
                                    <p:set>
                                      <p:cBhvr>
                                        <p:cTn id="9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95" restart="whenNotActive" fill="hold" evtFilter="cancelBubble" nodeType="interactiveSeq">
                <p:stCondLst>
                  <p:cond evt="onClick" delay="0">
                    <p:tgtEl>
                      <p:spTgt spid="8"/>
                    </p:tgtEl>
                  </p:cond>
                </p:stCondLst>
                <p:endSync evt="end" delay="0">
                  <p:rtn val="all"/>
                </p:endSync>
                <p:childTnLst>
                  <p:par>
                    <p:cTn id="96" fill="hold">
                      <p:stCondLst>
                        <p:cond delay="0"/>
                      </p:stCondLst>
                      <p:childTnLst>
                        <p:par>
                          <p:cTn id="97" fill="hold">
                            <p:stCondLst>
                              <p:cond delay="0"/>
                            </p:stCondLst>
                            <p:childTnLst>
                              <p:par>
                                <p:cTn id="98" presetID="14" presetClass="exit" presetSubtype="10" fill="hold" nodeType="clickEffect">
                                  <p:stCondLst>
                                    <p:cond delay="0"/>
                                  </p:stCondLst>
                                  <p:childTnLst>
                                    <p:animEffect transition="out" filter="randombar(horizontal)">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76400" y="152400"/>
            <a:ext cx="8763000" cy="2947934"/>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2800" b="1" dirty="0">
                  <a:solidFill>
                    <a:srgbClr val="FF0000"/>
                  </a:solidFill>
                  <a:latin typeface="Calibri" panose="020F0502020204030204"/>
                </a:rPr>
                <a:t>1.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Dãy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nhiễm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Covid-19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08/5/2022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630; 39; 222; 179; 121; 105;…</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0" name="Ảnh 29">
            <a:hlinkClick r:id="rId7" action="ppaction://hlinksldjump"/>
          </p:cNvPr>
          <p:cNvPicPr>
            <a:picLocks noChangeAspect="1"/>
          </p:cNvPicPr>
          <p:nvPr/>
        </p:nvPicPr>
        <p:blipFill>
          <a:blip r:embed="rId8" cstate="email">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a:ext>
            </a:extLst>
          </a:blip>
          <a:stretch>
            <a:fillRect/>
          </a:stretch>
        </p:blipFill>
        <p:spPr>
          <a:xfrm>
            <a:off x="9753600" y="68619"/>
            <a:ext cx="617668" cy="595403"/>
          </a:xfrm>
          <a:prstGeom prst="rect">
            <a:avLst/>
          </a:prstGeom>
        </p:spPr>
      </p:pic>
      <p:sp>
        <p:nvSpPr>
          <p:cNvPr id="31" name="A"/>
          <p:cNvSpPr/>
          <p:nvPr/>
        </p:nvSpPr>
        <p:spPr>
          <a:xfrm>
            <a:off x="17526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ĐỊNH LƯỢNG</a:t>
            </a:r>
            <a:endParaRPr lang="vi-VN" dirty="0">
              <a:solidFill>
                <a:prstClr val="white"/>
              </a:solidFill>
              <a:latin typeface="Arial" panose="020B0604020202020204" pitchFamily="34" charset="0"/>
            </a:endParaRPr>
          </a:p>
        </p:txBody>
      </p:sp>
      <p:sp>
        <p:nvSpPr>
          <p:cNvPr id="33" name="C"/>
          <p:cNvSpPr/>
          <p:nvPr/>
        </p:nvSpPr>
        <p:spPr>
          <a:xfrm flipH="1">
            <a:off x="627447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ĐỊNH TÍNH</a:t>
            </a:r>
            <a:endParaRPr lang="vi-VN" dirty="0">
              <a:solidFill>
                <a:prstClr val="white"/>
              </a:solidFill>
              <a:latin typeface="Arial" panose="020B0604020202020204" pitchFamily="34" charset="0"/>
            </a:endParaRPr>
          </a:p>
        </p:txBody>
      </p:sp>
    </p:spTree>
    <p:extLst>
      <p:ext uri="{BB962C8B-B14F-4D97-AF65-F5344CB8AC3E}">
        <p14:creationId xmlns:p14="http://schemas.microsoft.com/office/powerpoint/2010/main" val="148444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9"/>
                    </p:tgtEl>
                  </p:cond>
                </p:stCondLst>
                <p:endSync evt="end" delay="0">
                  <p:rtn val="all"/>
                </p:endSync>
                <p:childTnLst>
                  <p:par>
                    <p:cTn id="16" fill="hold">
                      <p:stCondLst>
                        <p:cond delay="0"/>
                      </p:stCondLst>
                      <p:childTnLst>
                        <p:par>
                          <p:cTn id="17" fill="hold">
                            <p:stCondLst>
                              <p:cond delay="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1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2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3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4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5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6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7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8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9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0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30" presetClass="emph" presetSubtype="0" fill="hold" grpId="0" nodeType="clickEffect">
                                  <p:stCondLst>
                                    <p:cond delay="0"/>
                                  </p:stCondLst>
                                  <p:childTnLst>
                                    <p:animClr clrSpc="hsl" dir="cw">
                                      <p:cBhvr override="childStyle">
                                        <p:cTn id="54" dur="500" fill="hold"/>
                                        <p:tgtEl>
                                          <p:spTgt spid="31"/>
                                        </p:tgtEl>
                                        <p:attrNameLst>
                                          <p:attrName>style.color</p:attrName>
                                        </p:attrNameLst>
                                      </p:cBhvr>
                                      <p:by>
                                        <p:hsl h="0" s="12549" l="25098"/>
                                      </p:by>
                                    </p:animClr>
                                    <p:animClr clrSpc="hsl" dir="cw">
                                      <p:cBhvr>
                                        <p:cTn id="55" dur="500" fill="hold"/>
                                        <p:tgtEl>
                                          <p:spTgt spid="31"/>
                                        </p:tgtEl>
                                        <p:attrNameLst>
                                          <p:attrName>fillcolor</p:attrName>
                                        </p:attrNameLst>
                                      </p:cBhvr>
                                      <p:by>
                                        <p:hsl h="0" s="12549" l="25098"/>
                                      </p:by>
                                    </p:animClr>
                                    <p:animClr clrSpc="hsl" dir="cw">
                                      <p:cBhvr>
                                        <p:cTn id="56" dur="500" fill="hold"/>
                                        <p:tgtEl>
                                          <p:spTgt spid="31"/>
                                        </p:tgtEl>
                                        <p:attrNameLst>
                                          <p:attrName>stroke.color</p:attrName>
                                        </p:attrNameLst>
                                      </p:cBhvr>
                                      <p:by>
                                        <p:hsl h="0" s="12549" l="25098"/>
                                      </p:by>
                                    </p:animClr>
                                    <p:set>
                                      <p:cBhvr>
                                        <p:cTn id="57" dur="500" fill="hold"/>
                                        <p:tgtEl>
                                          <p:spTgt spid="31"/>
                                        </p:tgtEl>
                                        <p:attrNameLst>
                                          <p:attrName>fill.type</p:attrName>
                                        </p:attrNameLst>
                                      </p:cBhvr>
                                      <p:to>
                                        <p:strVal val="solid"/>
                                      </p:to>
                                    </p:set>
                                  </p:childTnLst>
                                  <p:subTnLst>
                                    <p:animClr clrSpc="rgb" dir="cw">
                                      <p:cBhvr override="childStyle">
                                        <p:cTn dur="1" fill="hold" display="0" masterRel="nextClick" afterEffect="1"/>
                                        <p:tgtEl>
                                          <p:spTgt spid="31"/>
                                        </p:tgtEl>
                                        <p:attrNameLst>
                                          <p:attrName>ppt_c</p:attrName>
                                        </p:attrNameLst>
                                      </p:cBhvr>
                                      <p:to>
                                        <a:schemeClr val="accent2"/>
                                      </p:to>
                                    </p:animClr>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58" restart="whenNotActive" fill="hold" evtFilter="cancelBubble" nodeType="interactiveSeq">
                <p:stCondLst>
                  <p:cond evt="onClick" delay="0">
                    <p:tgtEl>
                      <p:spTgt spid="33"/>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0" nodeType="clickEffect">
                                  <p:stCondLst>
                                    <p:cond delay="0"/>
                                  </p:stCondLst>
                                  <p:childTnLst>
                                    <p:animEffect transition="out" filter="fade">
                                      <p:cBhvr>
                                        <p:cTn id="62" dur="500" tmFilter="0, 0; .2, .5; .8, .5; 1, 0"/>
                                        <p:tgtEl>
                                          <p:spTgt spid="33"/>
                                        </p:tgtEl>
                                      </p:cBhvr>
                                    </p:animEffect>
                                    <p:animScale>
                                      <p:cBhvr>
                                        <p:cTn id="63" dur="250" autoRev="1" fill="hold"/>
                                        <p:tgtEl>
                                          <p:spTgt spid="33"/>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3" grpId="0" animBg="1"/>
      <p:bldP spid="3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169648" y="2701516"/>
            <a:ext cx="6795745" cy="3254751"/>
          </a:xfrm>
          <a:prstGeom prst="rect">
            <a:avLst/>
          </a:prstGeom>
          <a:solidFill>
            <a:srgbClr val="0A1D37"/>
          </a:solidFill>
          <a:ln>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2311961" y="760879"/>
            <a:ext cx="6442074" cy="2496022"/>
          </a:xfrm>
          <a:prstGeom prst="rect">
            <a:avLst/>
          </a:prstGeom>
          <a:solidFill>
            <a:srgbClr val="FFEEDB"/>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14"/>
          <p:cNvSpPr/>
          <p:nvPr/>
        </p:nvSpPr>
        <p:spPr>
          <a:xfrm rot="19092779">
            <a:off x="-981990" y="890722"/>
            <a:ext cx="5197122" cy="963396"/>
          </a:xfrm>
          <a:custGeom>
            <a:avLst/>
            <a:gdLst>
              <a:gd name="connsiteX0" fmla="*/ 4119131 w 5197122"/>
              <a:gd name="connsiteY0" fmla="*/ 0 h 963396"/>
              <a:gd name="connsiteX1" fmla="*/ 5197122 w 5197122"/>
              <a:gd name="connsiteY1" fmla="*/ 963396 h 963396"/>
              <a:gd name="connsiteX2" fmla="*/ 0 w 5197122"/>
              <a:gd name="connsiteY2" fmla="*/ 963396 h 963396"/>
              <a:gd name="connsiteX3" fmla="*/ 860983 w 5197122"/>
              <a:gd name="connsiteY3" fmla="*/ 0 h 963396"/>
            </a:gdLst>
            <a:ahLst/>
            <a:cxnLst>
              <a:cxn ang="0">
                <a:pos x="connsiteX0" y="connsiteY0"/>
              </a:cxn>
              <a:cxn ang="0">
                <a:pos x="connsiteX1" y="connsiteY1"/>
              </a:cxn>
              <a:cxn ang="0">
                <a:pos x="connsiteX2" y="connsiteY2"/>
              </a:cxn>
              <a:cxn ang="0">
                <a:pos x="connsiteX3" y="connsiteY3"/>
              </a:cxn>
            </a:cxnLst>
            <a:rect l="l" t="t" r="r" b="b"/>
            <a:pathLst>
              <a:path w="5197122" h="963396">
                <a:moveTo>
                  <a:pt x="4119131" y="0"/>
                </a:moveTo>
                <a:lnTo>
                  <a:pt x="5197122" y="963396"/>
                </a:lnTo>
                <a:lnTo>
                  <a:pt x="0" y="963396"/>
                </a:lnTo>
                <a:lnTo>
                  <a:pt x="860983" y="0"/>
                </a:lnTo>
                <a:close/>
              </a:path>
            </a:pathLst>
          </a:custGeom>
          <a:solidFill>
            <a:schemeClr val="accent2">
              <a:lumMod val="60000"/>
              <a:lumOff val="4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xmlns="" id="{AE2F2445-9A05-4DE7-9BE5-87A906C6E4C8}"/>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rot="19101062">
            <a:off x="-392769" y="1063974"/>
            <a:ext cx="3886636" cy="795764"/>
          </a:xfrm>
          <a:prstGeom prst="rect">
            <a:avLst/>
          </a:prstGeom>
        </p:spPr>
      </p:pic>
      <p:sp>
        <p:nvSpPr>
          <p:cNvPr id="21" name="Rectangle 20"/>
          <p:cNvSpPr/>
          <p:nvPr/>
        </p:nvSpPr>
        <p:spPr>
          <a:xfrm>
            <a:off x="2484998" y="994680"/>
            <a:ext cx="6096000" cy="2055947"/>
          </a:xfrm>
          <a:prstGeom prst="rect">
            <a:avLst/>
          </a:prstGeom>
        </p:spPr>
        <p:txBody>
          <a:bodyPr>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Giáo viên: </a:t>
            </a:r>
            <a:r>
              <a:rPr kumimoji="0" lang="vi-VN" sz="3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SGK, </a:t>
            </a:r>
            <a:r>
              <a:rPr kumimoji="0" lang="vi-VN"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kế hoạch bài dạy, thước </a:t>
            </a:r>
            <a:r>
              <a:rPr kumimoji="0" lang="vi-VN" sz="3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vi-VN"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a:t>
            </a:r>
            <a:r>
              <a:rPr kumimoji="0" lang="en-US"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vi-VN" sz="3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bảng phụ hoặc máy chiếu.</a:t>
            </a:r>
            <a:endParaRPr kumimoji="0" lang="en-US" sz="3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5169648" y="3807373"/>
            <a:ext cx="6795745" cy="1383456"/>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 sinh: </a:t>
            </a:r>
            <a:r>
              <a:rPr kumimoji="0" lang="vi-VN"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SGK, thước </a:t>
            </a:r>
            <a:r>
              <a:rPr kumimoji="0" lang="vi-VN" sz="3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thẳng</a:t>
            </a:r>
            <a:r>
              <a:rPr kumimoji="0" lang="vi-VN"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bút</a:t>
            </a:r>
            <a:r>
              <a:rPr kumimoji="0" lang="en-US"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vi-VN" sz="3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bảng nhóm.</a:t>
            </a:r>
            <a:endParaRPr kumimoji="0" lang="en-US" sz="3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24402469"/>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76400" y="152400"/>
            <a:ext cx="8763000" cy="2947934"/>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a:rPr>
                <a:t>2. </a:t>
              </a:r>
              <a:r>
                <a:rPr lang="en-US" sz="2800" dirty="0" err="1">
                  <a:solidFill>
                    <a:srgbClr val="000000"/>
                  </a:solidFill>
                  <a:effectLst/>
                  <a:latin typeface="Times New Roman" panose="02020603050405020304" pitchFamily="18" charset="0"/>
                  <a:ea typeface="Times New Roman" panose="02020603050405020304" pitchFamily="18" charset="0"/>
                </a:rPr>
                <a:t>Khả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lớp</a:t>
              </a:r>
              <a:r>
                <a:rPr lang="en-US" sz="2800" dirty="0">
                  <a:solidFill>
                    <a:srgbClr val="000000"/>
                  </a:solidFill>
                  <a:effectLst/>
                  <a:latin typeface="Times New Roman" panose="02020603050405020304" pitchFamily="18" charset="0"/>
                  <a:ea typeface="Times New Roman" panose="02020603050405020304" pitchFamily="18" charset="0"/>
                </a:rPr>
                <a:t> 7A: </a:t>
              </a:r>
              <a:r>
                <a:rPr lang="en-US" sz="2800" dirty="0" err="1">
                  <a:solidFill>
                    <a:srgbClr val="000000"/>
                  </a:solidFill>
                  <a:effectLst/>
                  <a:latin typeface="Times New Roman" panose="02020603050405020304" pitchFamily="18" charset="0"/>
                  <a:ea typeface="Times New Roman" panose="02020603050405020304" pitchFamily="18" charset="0"/>
                </a:rPr>
                <a:t>chưa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giỏi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xuất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dữ</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tính</a:t>
              </a:r>
              <a:r>
                <a:rPr lang="en-US" sz="2800" dirty="0">
                  <a:solidFill>
                    <a:srgbClr val="000000"/>
                  </a:solidFill>
                  <a:effectLst/>
                  <a:latin typeface="Times New Roman" panose="02020603050405020304" pitchFamily="18" charset="0"/>
                  <a:ea typeface="Times New Roman" panose="02020603050405020304" pitchFamily="18" charset="0"/>
                </a:rPr>
                <a:t> hay </a:t>
              </a:r>
              <a:r>
                <a:rPr lang="en-US" sz="2800" dirty="0" err="1">
                  <a:solidFill>
                    <a:srgbClr val="000000"/>
                  </a:solidFill>
                  <a:effectLst/>
                  <a:latin typeface="Times New Roman" panose="02020603050405020304" pitchFamily="18" charset="0"/>
                  <a:ea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email">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a:ext>
            </a:extLst>
          </a:blip>
          <a:stretch>
            <a:fillRect/>
          </a:stretch>
        </p:blipFill>
        <p:spPr>
          <a:xfrm>
            <a:off x="9753600" y="68619"/>
            <a:ext cx="617668" cy="595403"/>
          </a:xfrm>
          <a:prstGeom prst="rect">
            <a:avLst/>
          </a:prstGeom>
        </p:spPr>
      </p:pic>
      <p:sp>
        <p:nvSpPr>
          <p:cNvPr id="35" name="A">
            <a:extLst>
              <a:ext uri="{FF2B5EF4-FFF2-40B4-BE49-F238E27FC236}">
                <a16:creationId xmlns:a16="http://schemas.microsoft.com/office/drawing/2014/main" xmlns="" id="{9FDDEA8D-47DF-BDA9-5EFC-71176D98DB57}"/>
              </a:ext>
            </a:extLst>
          </p:cNvPr>
          <p:cNvSpPr/>
          <p:nvPr/>
        </p:nvSpPr>
        <p:spPr>
          <a:xfrm>
            <a:off x="17526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ĐỊNH LƯỢNG</a:t>
            </a:r>
            <a:endParaRPr lang="vi-VN" dirty="0">
              <a:solidFill>
                <a:prstClr val="white"/>
              </a:solidFill>
              <a:latin typeface="Arial" panose="020B0604020202020204" pitchFamily="34" charset="0"/>
            </a:endParaRPr>
          </a:p>
        </p:txBody>
      </p:sp>
      <p:sp>
        <p:nvSpPr>
          <p:cNvPr id="36" name="C">
            <a:extLst>
              <a:ext uri="{FF2B5EF4-FFF2-40B4-BE49-F238E27FC236}">
                <a16:creationId xmlns:a16="http://schemas.microsoft.com/office/drawing/2014/main" xmlns="" id="{90A52521-AF58-3FE8-723E-522B44E456DA}"/>
              </a:ext>
            </a:extLst>
          </p:cNvPr>
          <p:cNvSpPr/>
          <p:nvPr/>
        </p:nvSpPr>
        <p:spPr>
          <a:xfrm flipH="1">
            <a:off x="627447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ĐỊNH TÍNH</a:t>
            </a:r>
            <a:endParaRPr lang="vi-VN" dirty="0">
              <a:solidFill>
                <a:prstClr val="white"/>
              </a:solidFill>
              <a:latin typeface="Arial" panose="020B0604020202020204" pitchFamily="34" charset="0"/>
            </a:endParaRPr>
          </a:p>
        </p:txBody>
      </p:sp>
    </p:spTree>
    <p:extLst>
      <p:ext uri="{BB962C8B-B14F-4D97-AF65-F5344CB8AC3E}">
        <p14:creationId xmlns:p14="http://schemas.microsoft.com/office/powerpoint/2010/main" val="220496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5"/>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9"/>
                    </p:tgtEl>
                  </p:cond>
                </p:stCondLst>
                <p:endSync evt="end" delay="0">
                  <p:rtn val="all"/>
                </p:endSync>
                <p:childTnLst>
                  <p:par>
                    <p:cTn id="16" fill="hold">
                      <p:stCondLst>
                        <p:cond delay="0"/>
                      </p:stCondLst>
                      <p:childTnLst>
                        <p:par>
                          <p:cTn id="17" fill="hold">
                            <p:stCondLst>
                              <p:cond delay="0"/>
                            </p:stCondLst>
                            <p:childTnLst>
                              <p:par>
                                <p:cTn id="18" presetID="11" presetClass="entr" presetSubtype="0" fill="hold" grpId="0" nodeType="afterEffect">
                                  <p:stCondLst>
                                    <p:cond delay="0"/>
                                  </p:stCondLst>
                                  <p:childTnLst>
                                    <p:set>
                                      <p:cBhvr>
                                        <p:cTn id="19" dur="1000">
                                          <p:stCondLst>
                                            <p:cond delay="0"/>
                                          </p:stCondLst>
                                        </p:cTn>
                                        <p:tgtEl>
                                          <p:spTgt spid="18"/>
                                        </p:tgtEl>
                                        <p:attrNameLst>
                                          <p:attrName>style.visibility</p:attrName>
                                        </p:attrNameLst>
                                      </p:cBhvr>
                                      <p:to>
                                        <p:strVal val="visible"/>
                                      </p:to>
                                    </p:set>
                                  </p:childTnLst>
                                </p:cTn>
                              </p:par>
                            </p:childTnLst>
                          </p:cTn>
                        </p:par>
                        <p:par>
                          <p:cTn id="20" fill="hold">
                            <p:stCondLst>
                              <p:cond delay="1000"/>
                            </p:stCondLst>
                            <p:childTnLst>
                              <p:par>
                                <p:cTn id="21" presetID="11" presetClass="entr" presetSubtype="0" fill="hold" grpId="0" nodeType="afterEffect">
                                  <p:stCondLst>
                                    <p:cond delay="0"/>
                                  </p:stCondLst>
                                  <p:childTnLst>
                                    <p:set>
                                      <p:cBhvr>
                                        <p:cTn id="22" dur="1000">
                                          <p:stCondLst>
                                            <p:cond delay="0"/>
                                          </p:stCondLst>
                                        </p:cTn>
                                        <p:tgtEl>
                                          <p:spTgt spid="19"/>
                                        </p:tgtEl>
                                        <p:attrNameLst>
                                          <p:attrName>style.visibility</p:attrName>
                                        </p:attrNameLst>
                                      </p:cBhvr>
                                      <p:to>
                                        <p:strVal val="visible"/>
                                      </p:to>
                                    </p:set>
                                  </p:childTnLst>
                                </p:cTn>
                              </p:par>
                            </p:childTnLst>
                          </p:cTn>
                        </p:par>
                        <p:par>
                          <p:cTn id="23" fill="hold">
                            <p:stCondLst>
                              <p:cond delay="2000"/>
                            </p:stCondLst>
                            <p:childTnLst>
                              <p:par>
                                <p:cTn id="24" presetID="11" presetClass="entr" presetSubtype="0" fill="hold" grpId="0" nodeType="afterEffect">
                                  <p:stCondLst>
                                    <p:cond delay="0"/>
                                  </p:stCondLst>
                                  <p:childTnLst>
                                    <p:set>
                                      <p:cBhvr>
                                        <p:cTn id="25" dur="1000">
                                          <p:stCondLst>
                                            <p:cond delay="0"/>
                                          </p:stCondLst>
                                        </p:cTn>
                                        <p:tgtEl>
                                          <p:spTgt spid="20"/>
                                        </p:tgtEl>
                                        <p:attrNameLst>
                                          <p:attrName>style.visibility</p:attrName>
                                        </p:attrNameLst>
                                      </p:cBhvr>
                                      <p:to>
                                        <p:strVal val="visible"/>
                                      </p:to>
                                    </p:set>
                                  </p:childTnLst>
                                </p:cTn>
                              </p:par>
                            </p:childTnLst>
                          </p:cTn>
                        </p:par>
                        <p:par>
                          <p:cTn id="26" fill="hold">
                            <p:stCondLst>
                              <p:cond delay="3000"/>
                            </p:stCondLst>
                            <p:childTnLst>
                              <p:par>
                                <p:cTn id="27" presetID="11" presetClass="entr" presetSubtype="0" fill="hold" grpId="0" nodeType="afterEffect">
                                  <p:stCondLst>
                                    <p:cond delay="0"/>
                                  </p:stCondLst>
                                  <p:childTnLst>
                                    <p:set>
                                      <p:cBhvr>
                                        <p:cTn id="28" dur="1000">
                                          <p:stCondLst>
                                            <p:cond delay="0"/>
                                          </p:stCondLst>
                                        </p:cTn>
                                        <p:tgtEl>
                                          <p:spTgt spid="21"/>
                                        </p:tgtEl>
                                        <p:attrNameLst>
                                          <p:attrName>style.visibility</p:attrName>
                                        </p:attrNameLst>
                                      </p:cBhvr>
                                      <p:to>
                                        <p:strVal val="visible"/>
                                      </p:to>
                                    </p:set>
                                  </p:childTnLst>
                                </p:cTn>
                              </p:par>
                            </p:childTnLst>
                          </p:cTn>
                        </p:par>
                        <p:par>
                          <p:cTn id="29" fill="hold">
                            <p:stCondLst>
                              <p:cond delay="4000"/>
                            </p:stCondLst>
                            <p:childTnLst>
                              <p:par>
                                <p:cTn id="30" presetID="11" presetClass="entr" presetSubtype="0" fill="hold" grpId="0" nodeType="afterEffect">
                                  <p:stCondLst>
                                    <p:cond delay="0"/>
                                  </p:stCondLst>
                                  <p:childTnLst>
                                    <p:set>
                                      <p:cBhvr>
                                        <p:cTn id="31" dur="1000">
                                          <p:stCondLst>
                                            <p:cond delay="0"/>
                                          </p:stCondLst>
                                        </p:cTn>
                                        <p:tgtEl>
                                          <p:spTgt spid="22"/>
                                        </p:tgtEl>
                                        <p:attrNameLst>
                                          <p:attrName>style.visibility</p:attrName>
                                        </p:attrNameLst>
                                      </p:cBhvr>
                                      <p:to>
                                        <p:strVal val="visible"/>
                                      </p:to>
                                    </p:set>
                                  </p:childTnLst>
                                </p:cTn>
                              </p:par>
                            </p:childTnLst>
                          </p:cTn>
                        </p:par>
                        <p:par>
                          <p:cTn id="32" fill="hold">
                            <p:stCondLst>
                              <p:cond delay="5000"/>
                            </p:stCondLst>
                            <p:childTnLst>
                              <p:par>
                                <p:cTn id="33" presetID="11" presetClass="entr" presetSubtype="0" fill="hold" grpId="0" nodeType="afterEffect">
                                  <p:stCondLst>
                                    <p:cond delay="0"/>
                                  </p:stCondLst>
                                  <p:childTnLst>
                                    <p:set>
                                      <p:cBhvr>
                                        <p:cTn id="34" dur="1000">
                                          <p:stCondLst>
                                            <p:cond delay="0"/>
                                          </p:stCondLst>
                                        </p:cTn>
                                        <p:tgtEl>
                                          <p:spTgt spid="23"/>
                                        </p:tgtEl>
                                        <p:attrNameLst>
                                          <p:attrName>style.visibility</p:attrName>
                                        </p:attrNameLst>
                                      </p:cBhvr>
                                      <p:to>
                                        <p:strVal val="visible"/>
                                      </p:to>
                                    </p:set>
                                  </p:childTnLst>
                                </p:cTn>
                              </p:par>
                            </p:childTnLst>
                          </p:cTn>
                        </p:par>
                        <p:par>
                          <p:cTn id="35" fill="hold">
                            <p:stCondLst>
                              <p:cond delay="6000"/>
                            </p:stCondLst>
                            <p:childTnLst>
                              <p:par>
                                <p:cTn id="36" presetID="11" presetClass="entr" presetSubtype="0" fill="hold" grpId="0" nodeType="afterEffect">
                                  <p:stCondLst>
                                    <p:cond delay="0"/>
                                  </p:stCondLst>
                                  <p:childTnLst>
                                    <p:set>
                                      <p:cBhvr>
                                        <p:cTn id="37" dur="1000">
                                          <p:stCondLst>
                                            <p:cond delay="0"/>
                                          </p:stCondLst>
                                        </p:cTn>
                                        <p:tgtEl>
                                          <p:spTgt spid="24"/>
                                        </p:tgtEl>
                                        <p:attrNameLst>
                                          <p:attrName>style.visibility</p:attrName>
                                        </p:attrNameLst>
                                      </p:cBhvr>
                                      <p:to>
                                        <p:strVal val="visible"/>
                                      </p:to>
                                    </p:set>
                                  </p:childTnLst>
                                </p:cTn>
                              </p:par>
                            </p:childTnLst>
                          </p:cTn>
                        </p:par>
                        <p:par>
                          <p:cTn id="38" fill="hold">
                            <p:stCondLst>
                              <p:cond delay="7000"/>
                            </p:stCondLst>
                            <p:childTnLst>
                              <p:par>
                                <p:cTn id="39" presetID="11" presetClass="entr" presetSubtype="0" fill="hold" grpId="0" nodeType="afterEffect">
                                  <p:stCondLst>
                                    <p:cond delay="0"/>
                                  </p:stCondLst>
                                  <p:childTnLst>
                                    <p:set>
                                      <p:cBhvr>
                                        <p:cTn id="40" dur="1000">
                                          <p:stCondLst>
                                            <p:cond delay="0"/>
                                          </p:stCondLst>
                                        </p:cTn>
                                        <p:tgtEl>
                                          <p:spTgt spid="25"/>
                                        </p:tgtEl>
                                        <p:attrNameLst>
                                          <p:attrName>style.visibility</p:attrName>
                                        </p:attrNameLst>
                                      </p:cBhvr>
                                      <p:to>
                                        <p:strVal val="visible"/>
                                      </p:to>
                                    </p:set>
                                  </p:childTnLst>
                                </p:cTn>
                              </p:par>
                            </p:childTnLst>
                          </p:cTn>
                        </p:par>
                        <p:par>
                          <p:cTn id="41" fill="hold">
                            <p:stCondLst>
                              <p:cond delay="8000"/>
                            </p:stCondLst>
                            <p:childTnLst>
                              <p:par>
                                <p:cTn id="42" presetID="11" presetClass="entr" presetSubtype="0" fill="hold" grpId="0" nodeType="afterEffect">
                                  <p:stCondLst>
                                    <p:cond delay="0"/>
                                  </p:stCondLst>
                                  <p:childTnLst>
                                    <p:set>
                                      <p:cBhvr>
                                        <p:cTn id="43" dur="1000">
                                          <p:stCondLst>
                                            <p:cond delay="0"/>
                                          </p:stCondLst>
                                        </p:cTn>
                                        <p:tgtEl>
                                          <p:spTgt spid="26"/>
                                        </p:tgtEl>
                                        <p:attrNameLst>
                                          <p:attrName>style.visibility</p:attrName>
                                        </p:attrNameLst>
                                      </p:cBhvr>
                                      <p:to>
                                        <p:strVal val="visible"/>
                                      </p:to>
                                    </p:set>
                                  </p:childTnLst>
                                </p:cTn>
                              </p:par>
                            </p:childTnLst>
                          </p:cTn>
                        </p:par>
                        <p:par>
                          <p:cTn id="44" fill="hold">
                            <p:stCondLst>
                              <p:cond delay="9000"/>
                            </p:stCondLst>
                            <p:childTnLst>
                              <p:par>
                                <p:cTn id="45" presetID="11" presetClass="entr" presetSubtype="0" fill="hold" grpId="0" nodeType="afterEffect">
                                  <p:stCondLst>
                                    <p:cond delay="0"/>
                                  </p:stCondLst>
                                  <p:childTnLst>
                                    <p:set>
                                      <p:cBhvr>
                                        <p:cTn id="46" dur="1000">
                                          <p:stCondLst>
                                            <p:cond delay="0"/>
                                          </p:stCondLst>
                                        </p:cTn>
                                        <p:tgtEl>
                                          <p:spTgt spid="27"/>
                                        </p:tgtEl>
                                        <p:attrNameLst>
                                          <p:attrName>style.visibility</p:attrName>
                                        </p:attrNameLst>
                                      </p:cBhvr>
                                      <p:to>
                                        <p:strVal val="visible"/>
                                      </p:to>
                                    </p:set>
                                  </p:childTnLst>
                                </p:cTn>
                              </p:par>
                            </p:childTnLst>
                          </p:cTn>
                        </p:par>
                        <p:par>
                          <p:cTn id="47" fill="hold">
                            <p:stCondLst>
                              <p:cond delay="10000"/>
                            </p:stCondLst>
                            <p:childTnLst>
                              <p:par>
                                <p:cTn id="48" presetID="11" presetClass="entr" presetSubtype="0" fill="hold" grpId="0" nodeType="afterEffect">
                                  <p:stCondLst>
                                    <p:cond delay="0"/>
                                  </p:stCondLst>
                                  <p:childTnLst>
                                    <p:set>
                                      <p:cBhvr>
                                        <p:cTn id="49"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0" restart="whenNotActive" fill="hold" evtFilter="cancelBubble" nodeType="interactiveSeq">
                <p:stCondLst>
                  <p:cond evt="onClick" delay="0">
                    <p:tgtEl>
                      <p:spTgt spid="35"/>
                    </p:tgtEl>
                  </p:cond>
                </p:stCondLst>
                <p:endSync evt="end" delay="0">
                  <p:rtn val="all"/>
                </p:endSync>
                <p:childTnLst>
                  <p:par>
                    <p:cTn id="51" fill="hold">
                      <p:stCondLst>
                        <p:cond delay="0"/>
                      </p:stCondLst>
                      <p:childTnLst>
                        <p:par>
                          <p:cTn id="52" fill="hold">
                            <p:stCondLst>
                              <p:cond delay="0"/>
                            </p:stCondLst>
                            <p:childTnLst>
                              <p:par>
                                <p:cTn id="53" presetID="30" presetClass="emph" presetSubtype="0" fill="hold" grpId="0" nodeType="clickEffect">
                                  <p:stCondLst>
                                    <p:cond delay="0"/>
                                  </p:stCondLst>
                                  <p:childTnLst>
                                    <p:animClr clrSpc="hsl" dir="cw">
                                      <p:cBhvr override="childStyle">
                                        <p:cTn id="54" dur="500" fill="hold"/>
                                        <p:tgtEl>
                                          <p:spTgt spid="35"/>
                                        </p:tgtEl>
                                        <p:attrNameLst>
                                          <p:attrName>style.color</p:attrName>
                                        </p:attrNameLst>
                                      </p:cBhvr>
                                      <p:by>
                                        <p:hsl h="0" s="12549" l="25098"/>
                                      </p:by>
                                    </p:animClr>
                                    <p:animClr clrSpc="hsl" dir="cw">
                                      <p:cBhvr>
                                        <p:cTn id="55" dur="500" fill="hold"/>
                                        <p:tgtEl>
                                          <p:spTgt spid="35"/>
                                        </p:tgtEl>
                                        <p:attrNameLst>
                                          <p:attrName>fillcolor</p:attrName>
                                        </p:attrNameLst>
                                      </p:cBhvr>
                                      <p:by>
                                        <p:hsl h="0" s="12549" l="25098"/>
                                      </p:by>
                                    </p:animClr>
                                    <p:animClr clrSpc="hsl" dir="cw">
                                      <p:cBhvr>
                                        <p:cTn id="56" dur="500" fill="hold"/>
                                        <p:tgtEl>
                                          <p:spTgt spid="35"/>
                                        </p:tgtEl>
                                        <p:attrNameLst>
                                          <p:attrName>stroke.color</p:attrName>
                                        </p:attrNameLst>
                                      </p:cBhvr>
                                      <p:by>
                                        <p:hsl h="0" s="12549" l="25098"/>
                                      </p:by>
                                    </p:animClr>
                                    <p:set>
                                      <p:cBhvr>
                                        <p:cTn id="57"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58" restart="whenNotActive" fill="hold" evtFilter="cancelBubble" nodeType="interactiveSeq">
                <p:stCondLst>
                  <p:cond evt="onClick" delay="0">
                    <p:tgtEl>
                      <p:spTgt spid="36"/>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grpId="0" nodeType="clickEffect">
                                  <p:stCondLst>
                                    <p:cond delay="0"/>
                                  </p:stCondLst>
                                  <p:childTnLst>
                                    <p:animEffect transition="out" filter="fade">
                                      <p:cBhvr>
                                        <p:cTn id="62" dur="500" tmFilter="0, 0; .2, .5; .8, .5; 1, 0"/>
                                        <p:tgtEl>
                                          <p:spTgt spid="36"/>
                                        </p:tgtEl>
                                      </p:cBhvr>
                                    </p:animEffect>
                                    <p:animScale>
                                      <p:cBhvr>
                                        <p:cTn id="63" dur="250" autoRev="1" fill="hold"/>
                                        <p:tgtEl>
                                          <p:spTgt spid="36"/>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5" grpId="0" animBg="1"/>
      <p:bldP spid="35" grpId="1" animBg="1"/>
      <p:bldP spid="36" grpId="0" animBg="1"/>
      <p:bldP spid="3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04788" y="-129559"/>
            <a:ext cx="8763000" cy="3123028"/>
            <a:chOff x="-7257" y="100066"/>
            <a:chExt cx="8473022" cy="3123028"/>
          </a:xfrm>
        </p:grpSpPr>
        <p:sp>
          <p:nvSpPr>
            <p:cNvPr id="13" name="Hình chữ nhật 12"/>
            <p:cNvSpPr/>
            <p:nvPr/>
          </p:nvSpPr>
          <p:spPr>
            <a:xfrm>
              <a:off x="609600" y="533400"/>
              <a:ext cx="7856165" cy="268969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0000"/>
                  </a:solidFill>
                  <a:latin typeface="Times New Roman" panose="02020603050405020304" pitchFamily="18" charset="0"/>
                  <a:cs typeface="Times New Roman" panose="02020603050405020304" pitchFamily="18" charset="0"/>
                </a:rPr>
                <a:t>        3.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THCS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7A, 7B, 7C, 7D.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kép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7C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đăng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tàng</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400" b="1" dirty="0">
                <a:solidFill>
                  <a:srgbClr val="FF0000"/>
                </a:solidFill>
                <a:latin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947530" y="31044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947530" y="311924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947530" y="312921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947530" y="311956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947530" y="31044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947530" y="31243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947530" y="311442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947530" y="31044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947530" y="308453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947530" y="3094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947530" y="309449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2700130" y="3066859"/>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email">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a:ext>
            </a:extLst>
          </a:blip>
          <a:stretch>
            <a:fillRect/>
          </a:stretch>
        </p:blipFill>
        <p:spPr>
          <a:xfrm>
            <a:off x="8291196" y="50638"/>
            <a:ext cx="617668" cy="595403"/>
          </a:xfrm>
          <a:prstGeom prst="rect">
            <a:avLst/>
          </a:prstGeom>
        </p:spPr>
      </p:pic>
      <p:sp>
        <p:nvSpPr>
          <p:cNvPr id="30" name="A"/>
          <p:cNvSpPr/>
          <p:nvPr/>
        </p:nvSpPr>
        <p:spPr>
          <a:xfrm flipH="1">
            <a:off x="6161315" y="4568646"/>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25</a:t>
            </a:r>
            <a:endParaRPr lang="vi-VN" dirty="0">
              <a:solidFill>
                <a:prstClr val="white"/>
              </a:solidFill>
              <a:latin typeface="Arial" panose="020B0604020202020204" pitchFamily="34" charset="0"/>
            </a:endParaRPr>
          </a:p>
        </p:txBody>
      </p:sp>
      <p:sp>
        <p:nvSpPr>
          <p:cNvPr id="32" name="B"/>
          <p:cNvSpPr/>
          <p:nvPr/>
        </p:nvSpPr>
        <p:spPr>
          <a:xfrm>
            <a:off x="1643744"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C. 10</a:t>
            </a:r>
            <a:endParaRPr lang="vi-VN" dirty="0">
              <a:solidFill>
                <a:prstClr val="white"/>
              </a:solidFill>
              <a:latin typeface="Arial" panose="020B0604020202020204" pitchFamily="34" charset="0"/>
            </a:endParaRPr>
          </a:p>
        </p:txBody>
      </p:sp>
      <p:sp>
        <p:nvSpPr>
          <p:cNvPr id="33" name="C"/>
          <p:cNvSpPr/>
          <p:nvPr/>
        </p:nvSpPr>
        <p:spPr>
          <a:xfrm>
            <a:off x="1643745"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30</a:t>
            </a:r>
            <a:endParaRPr lang="vi-VN" dirty="0">
              <a:solidFill>
                <a:prstClr val="white"/>
              </a:solidFill>
              <a:latin typeface="Arial" panose="020B0604020202020204" pitchFamily="34" charset="0"/>
            </a:endParaRPr>
          </a:p>
        </p:txBody>
      </p:sp>
      <p:sp>
        <p:nvSpPr>
          <p:cNvPr id="34" name="D"/>
          <p:cNvSpPr/>
          <p:nvPr/>
        </p:nvSpPr>
        <p:spPr>
          <a:xfrm flipH="1">
            <a:off x="6165623"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D. 15</a:t>
            </a:r>
            <a:endParaRPr lang="vi-VN" dirty="0">
              <a:solidFill>
                <a:prstClr val="white"/>
              </a:solidFill>
              <a:latin typeface="Arial" panose="020B0604020202020204" pitchFamily="34" charset="0"/>
            </a:endParaRPr>
          </a:p>
        </p:txBody>
      </p:sp>
      <p:pic>
        <p:nvPicPr>
          <p:cNvPr id="35" name="Hình ảnh 34">
            <a:extLst>
              <a:ext uri="{FF2B5EF4-FFF2-40B4-BE49-F238E27FC236}">
                <a16:creationId xmlns:a16="http://schemas.microsoft.com/office/drawing/2014/main" xmlns="" id="{D615BFBA-1F45-1DDF-F34A-3E698ABC444A}"/>
              </a:ext>
            </a:extLst>
          </p:cNvPr>
          <p:cNvPicPr>
            <a:picLocks noChangeAspect="1"/>
          </p:cNvPicPr>
          <p:nvPr/>
        </p:nvPicPr>
        <p:blipFill>
          <a:blip r:embed="rId10"/>
          <a:stretch>
            <a:fillRect/>
          </a:stretch>
        </p:blipFill>
        <p:spPr>
          <a:xfrm>
            <a:off x="8641848" y="1086815"/>
            <a:ext cx="3397752" cy="3130137"/>
          </a:xfrm>
          <a:prstGeom prst="rect">
            <a:avLst/>
          </a:prstGeom>
        </p:spPr>
      </p:pic>
    </p:spTree>
    <p:extLst>
      <p:ext uri="{BB962C8B-B14F-4D97-AF65-F5344CB8AC3E}">
        <p14:creationId xmlns:p14="http://schemas.microsoft.com/office/powerpoint/2010/main" val="356261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 presetClass="entr" presetSubtype="0" fill="hold" grpId="1"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0"/>
                    </p:tgtEl>
                  </p:cond>
                </p:stCondLst>
                <p:endSync evt="end" delay="0">
                  <p:rtn val="all"/>
                </p:endSync>
                <p:childTnLst>
                  <p:par>
                    <p:cTn id="53" fill="hold">
                      <p:stCondLst>
                        <p:cond delay="0"/>
                      </p:stCondLst>
                      <p:childTnLst>
                        <p:par>
                          <p:cTn id="54" fill="hold">
                            <p:stCondLst>
                              <p:cond delay="0"/>
                            </p:stCondLst>
                            <p:childTnLst>
                              <p:par>
                                <p:cTn id="55" presetID="30" presetClass="emph" presetSubtype="0" fill="hold" grpId="0" nodeType="clickEffect">
                                  <p:stCondLst>
                                    <p:cond delay="0"/>
                                  </p:stCondLst>
                                  <p:childTnLst>
                                    <p:animClr clrSpc="hsl" dir="cw">
                                      <p:cBhvr override="childStyle">
                                        <p:cTn id="56" dur="500" fill="hold"/>
                                        <p:tgtEl>
                                          <p:spTgt spid="30"/>
                                        </p:tgtEl>
                                        <p:attrNameLst>
                                          <p:attrName>style.color</p:attrName>
                                        </p:attrNameLst>
                                      </p:cBhvr>
                                      <p:by>
                                        <p:hsl h="0" s="12549" l="25098"/>
                                      </p:by>
                                    </p:animClr>
                                    <p:animClr clrSpc="hsl" dir="cw">
                                      <p:cBhvr>
                                        <p:cTn id="57" dur="500" fill="hold"/>
                                        <p:tgtEl>
                                          <p:spTgt spid="30"/>
                                        </p:tgtEl>
                                        <p:attrNameLst>
                                          <p:attrName>fillcolor</p:attrName>
                                        </p:attrNameLst>
                                      </p:cBhvr>
                                      <p:by>
                                        <p:hsl h="0" s="12549" l="25098"/>
                                      </p:by>
                                    </p:animClr>
                                    <p:animClr clrSpc="hsl" dir="cw">
                                      <p:cBhvr>
                                        <p:cTn id="58" dur="500" fill="hold"/>
                                        <p:tgtEl>
                                          <p:spTgt spid="30"/>
                                        </p:tgtEl>
                                        <p:attrNameLst>
                                          <p:attrName>stroke.color</p:attrName>
                                        </p:attrNameLst>
                                      </p:cBhvr>
                                      <p:by>
                                        <p:hsl h="0" s="12549" l="25098"/>
                                      </p:by>
                                    </p:animClr>
                                    <p:set>
                                      <p:cBhvr>
                                        <p:cTn id="59"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32"/>
                                        </p:tgtEl>
                                      </p:cBhvr>
                                    </p:animEffect>
                                    <p:animScale>
                                      <p:cBhvr>
                                        <p:cTn id="65" dur="250" autoRev="1" fill="hold"/>
                                        <p:tgtEl>
                                          <p:spTgt spid="32"/>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0"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subTnLst>
                                    <p:audio>
                                      <p:cMediaNode>
                                        <p:cTn display="0" masterRel="sameClick">
                                          <p:stCondLst>
                                            <p:cond evt="begin" delay="0">
                                              <p:tn val="6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grpId="0" nodeType="clickEffect">
                                  <p:stCondLst>
                                    <p:cond delay="0"/>
                                  </p:stCondLst>
                                  <p:childTnLst>
                                    <p:animEffect transition="out" filter="fade">
                                      <p:cBhvr>
                                        <p:cTn id="76" dur="500" tmFilter="0, 0; .2, .5; .8, .5; 1, 0"/>
                                        <p:tgtEl>
                                          <p:spTgt spid="34"/>
                                        </p:tgtEl>
                                      </p:cBhvr>
                                    </p:animEffect>
                                    <p:animScale>
                                      <p:cBhvr>
                                        <p:cTn id="77" dur="250" autoRev="1" fill="hold"/>
                                        <p:tgtEl>
                                          <p:spTgt spid="34"/>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01336" y="-152787"/>
            <a:ext cx="8763000" cy="1867287"/>
            <a:chOff x="-7257" y="100066"/>
            <a:chExt cx="8473022" cy="1867287"/>
          </a:xfrm>
        </p:grpSpPr>
        <p:sp>
          <p:nvSpPr>
            <p:cNvPr id="13" name="Hình chữ nhật 12"/>
            <p:cNvSpPr/>
            <p:nvPr/>
          </p:nvSpPr>
          <p:spPr>
            <a:xfrm>
              <a:off x="609600" y="533400"/>
              <a:ext cx="7856165" cy="1433953"/>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FF0000"/>
                  </a:solidFill>
                  <a:latin typeface="Calibri" panose="020F0502020204030204"/>
                </a:rPr>
                <a:t>4.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b="1"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1800" b="1"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38583" y="207615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38583" y="209094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38583" y="210090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38583" y="209126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38583" y="207615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38583" y="209608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38583" y="208612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38583" y="207615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38583" y="205623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38583" y="206619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38583" y="206619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9691183" y="2038554"/>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email">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a:ext>
            </a:extLst>
          </a:blip>
          <a:stretch>
            <a:fillRect/>
          </a:stretch>
        </p:blipFill>
        <p:spPr>
          <a:xfrm>
            <a:off x="9753600" y="68619"/>
            <a:ext cx="617668" cy="595403"/>
          </a:xfrm>
          <a:prstGeom prst="rect">
            <a:avLst/>
          </a:prstGeom>
        </p:spPr>
      </p:pic>
      <p:sp>
        <p:nvSpPr>
          <p:cNvPr id="30" name="A"/>
          <p:cNvSpPr/>
          <p:nvPr/>
        </p:nvSpPr>
        <p:spPr>
          <a:xfrm flipH="1">
            <a:off x="6519232" y="5011103"/>
            <a:ext cx="4343398"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solidFill>
                  <a:prstClr val="white"/>
                </a:solidFill>
                <a:latin typeface="Calibri" panose="020F0502020204030204"/>
              </a:rPr>
              <a:t>ĐÁP ÁN ĐÚNG</a:t>
            </a:r>
            <a:endParaRPr lang="vi-VN">
              <a:solidFill>
                <a:prstClr val="white"/>
              </a:solidFill>
              <a:latin typeface="Arial" panose="020B0604020202020204" pitchFamily="34" charset="0"/>
            </a:endParaRPr>
          </a:p>
        </p:txBody>
      </p:sp>
      <p:sp>
        <p:nvSpPr>
          <p:cNvPr id="32" name="B"/>
          <p:cNvSpPr/>
          <p:nvPr/>
        </p:nvSpPr>
        <p:spPr>
          <a:xfrm>
            <a:off x="2034317" y="5011103"/>
            <a:ext cx="4343398"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yêu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thích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toán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C"/>
          <p:cNvSpPr/>
          <p:nvPr/>
        </p:nvSpPr>
        <p:spPr>
          <a:xfrm>
            <a:off x="2043795" y="3409001"/>
            <a:ext cx="4339091"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nSpc>
                <a:spcPct val="115000"/>
              </a:lnSpc>
              <a:spcAft>
                <a:spcPts val="600"/>
              </a:spcAft>
              <a:tabLst>
                <a:tab pos="3599815" algn="l"/>
                <a:tab pos="5039995" algn="l"/>
              </a:tabLst>
            </a:pPr>
            <a:r>
              <a:rPr lang="fr-FR"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trẻ</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sơ</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vị</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gam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D"/>
          <p:cNvSpPr/>
          <p:nvPr/>
        </p:nvSpPr>
        <p:spPr>
          <a:xfrm flipH="1">
            <a:off x="6519232" y="3409001"/>
            <a:ext cx="4339091" cy="1433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en-US">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Chiều cao trung bình của học sinh lớp 6 ( đơn vị tính là mét )</a:t>
            </a:r>
            <a:endParaRPr lang="en-US" sz="16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984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76400" y="152400"/>
            <a:ext cx="8763000" cy="2947934"/>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a:rPr>
                <a:t>5. </a:t>
              </a:r>
              <a:r>
                <a:rPr lang="en-US" sz="2800" dirty="0" err="1">
                  <a:solidFill>
                    <a:srgbClr val="000000"/>
                  </a:solidFill>
                  <a:effectLst/>
                  <a:latin typeface="Times New Roman" panose="02020603050405020304" pitchFamily="18" charset="0"/>
                  <a:ea typeface="Calibri" panose="020F0502020204030204" pitchFamily="34" charset="0"/>
                </a:rPr>
                <a:t>Kiểm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sức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khỏe</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đầu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năm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lớp</a:t>
              </a:r>
              <a:r>
                <a:rPr lang="en-US" sz="2800" dirty="0">
                  <a:solidFill>
                    <a:srgbClr val="000000"/>
                  </a:solidFill>
                  <a:effectLst/>
                  <a:latin typeface="Times New Roman" panose="02020603050405020304" pitchFamily="18" charset="0"/>
                  <a:ea typeface="Calibri" panose="020F0502020204030204" pitchFamily="34" charset="0"/>
                </a:rPr>
                <a:t> 6 </a:t>
              </a:r>
              <a:r>
                <a:rPr lang="en-US" sz="2800" dirty="0" err="1">
                  <a:solidFill>
                    <a:srgbClr val="000000"/>
                  </a:solidFill>
                  <a:effectLst/>
                  <a:latin typeface="Times New Roman" panose="02020603050405020304" pitchFamily="18" charset="0"/>
                  <a:ea typeface="Calibri" panose="020F0502020204030204" pitchFamily="34" charset="0"/>
                </a:rPr>
                <a:t>gồm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cao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nặng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cận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viễn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Dữ</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liệu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nào</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định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lượng</a:t>
              </a:r>
              <a:r>
                <a:rPr lang="en-US" sz="2800" dirty="0">
                  <a:solidFill>
                    <a:srgbClr val="000000"/>
                  </a:solidFill>
                  <a:effectLst/>
                  <a:latin typeface="Times New Roman" panose="02020603050405020304" pitchFamily="18" charset="0"/>
                  <a:ea typeface="Calibri" panose="020F0502020204030204" pitchFamily="34"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email">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a:ext>
            </a:extLst>
          </a:blip>
          <a:stretch>
            <a:fillRect/>
          </a:stretch>
        </p:blipFill>
        <p:spPr>
          <a:xfrm>
            <a:off x="9753600" y="68619"/>
            <a:ext cx="617668" cy="595403"/>
          </a:xfrm>
          <a:prstGeom prst="rect">
            <a:avLst/>
          </a:prstGeom>
        </p:spPr>
      </p:pic>
      <p:sp>
        <p:nvSpPr>
          <p:cNvPr id="30" name="A"/>
          <p:cNvSpPr/>
          <p:nvPr/>
        </p:nvSpPr>
        <p:spPr>
          <a:xfrm>
            <a:off x="17526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172720" algn="just">
              <a:lnSpc>
                <a:spcPct val="107000"/>
              </a:lnSpc>
              <a:spcAft>
                <a:spcPts val="80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cận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viễn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thị</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2" name="B"/>
          <p:cNvSpPr/>
          <p:nvPr/>
        </p:nvSpPr>
        <p:spPr>
          <a:xfrm>
            <a:off x="1774371"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C"/>
          <p:cNvSpPr/>
          <p:nvPr/>
        </p:nvSpPr>
        <p:spPr>
          <a:xfrm flipH="1">
            <a:off x="627447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Chiều</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D"/>
          <p:cNvSpPr/>
          <p:nvPr/>
        </p:nvSpPr>
        <p:spPr>
          <a:xfrm flipH="1">
            <a:off x="6296250"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Cân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81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421915" y="-185079"/>
            <a:ext cx="10303235" cy="3708574"/>
            <a:chOff x="-1220230" y="-256803"/>
            <a:chExt cx="9620117" cy="3708574"/>
          </a:xfrm>
        </p:grpSpPr>
        <p:sp>
          <p:nvSpPr>
            <p:cNvPr id="13" name="Hình chữ nhật 12"/>
            <p:cNvSpPr/>
            <p:nvPr/>
          </p:nvSpPr>
          <p:spPr>
            <a:xfrm>
              <a:off x="-228292" y="182625"/>
              <a:ext cx="8628179" cy="3269146"/>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en-US" sz="2800" b="1" dirty="0">
                  <a:solidFill>
                    <a:srgbClr val="FF0000"/>
                  </a:solidFill>
                  <a:latin typeface="Calibri" panose="020F0502020204030204"/>
                </a:rPr>
                <a:t>6.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Toán</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15000"/>
                </a:lnSpc>
                <a:spcBef>
                  <a:spcPts val="600"/>
                </a:spcBef>
                <a:spcAft>
                  <a:spcPts val="600"/>
                </a:spcAft>
              </a:pPr>
              <a:endPar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endPar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220230" y="-256803"/>
              <a:ext cx="1704762" cy="866667"/>
            </a:xfrm>
            <a:prstGeom prst="rect">
              <a:avLst/>
            </a:prstGeom>
          </p:spPr>
        </p:pic>
      </p:grpSp>
      <p:sp>
        <p:nvSpPr>
          <p:cNvPr id="18" name="Rounded Rectangle 23"/>
          <p:cNvSpPr/>
          <p:nvPr/>
        </p:nvSpPr>
        <p:spPr>
          <a:xfrm>
            <a:off x="7982127" y="36815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82127" y="369637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82127" y="370633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82127" y="369669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82127" y="36815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82127" y="370151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82127" y="369155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82127" y="3681588"/>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82127" y="366166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82127" y="367162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82127" y="367162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9734727" y="3643985"/>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email">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a:ext>
            </a:extLst>
          </a:blip>
          <a:stretch>
            <a:fillRect/>
          </a:stretch>
        </p:blipFill>
        <p:spPr>
          <a:xfrm>
            <a:off x="10163812" y="-49448"/>
            <a:ext cx="617668" cy="595403"/>
          </a:xfrm>
          <a:prstGeom prst="rect">
            <a:avLst/>
          </a:prstGeom>
        </p:spPr>
      </p:pic>
      <p:sp>
        <p:nvSpPr>
          <p:cNvPr id="30" name="A"/>
          <p:cNvSpPr/>
          <p:nvPr/>
        </p:nvSpPr>
        <p:spPr>
          <a:xfrm>
            <a:off x="1676400"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C. </a:t>
            </a:r>
            <a:r>
              <a:rPr lang="en-US" dirty="0"/>
              <a:t>11.</a:t>
            </a:r>
            <a:endParaRPr lang="vi-VN" dirty="0">
              <a:solidFill>
                <a:prstClr val="white"/>
              </a:solidFill>
              <a:latin typeface="Arial" panose="020B0604020202020204" pitchFamily="34" charset="0"/>
            </a:endParaRPr>
          </a:p>
        </p:txBody>
      </p:sp>
      <p:sp>
        <p:nvSpPr>
          <p:cNvPr id="32" name="B"/>
          <p:cNvSpPr/>
          <p:nvPr/>
        </p:nvSpPr>
        <p:spPr>
          <a:xfrm>
            <a:off x="16764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A.</a:t>
            </a:r>
            <a:r>
              <a:rPr lang="en-US" dirty="0"/>
              <a:t> 28.</a:t>
            </a:r>
            <a:endParaRPr lang="vi-VN" dirty="0">
              <a:solidFill>
                <a:prstClr val="white"/>
              </a:solidFill>
              <a:latin typeface="Arial" panose="020B0604020202020204" pitchFamily="34" charset="0"/>
            </a:endParaRPr>
          </a:p>
        </p:txBody>
      </p:sp>
      <p:sp>
        <p:nvSpPr>
          <p:cNvPr id="33" name="C"/>
          <p:cNvSpPr/>
          <p:nvPr/>
        </p:nvSpPr>
        <p:spPr>
          <a:xfrm flipH="1">
            <a:off x="615473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C. </a:t>
            </a:r>
            <a:r>
              <a:rPr lang="en-US" dirty="0"/>
              <a:t>10.</a:t>
            </a:r>
            <a:endParaRPr lang="vi-VN" dirty="0">
              <a:solidFill>
                <a:prstClr val="white"/>
              </a:solidFill>
              <a:latin typeface="Arial" panose="020B0604020202020204" pitchFamily="34" charset="0"/>
            </a:endParaRPr>
          </a:p>
        </p:txBody>
      </p:sp>
      <p:sp>
        <p:nvSpPr>
          <p:cNvPr id="34" name="D"/>
          <p:cNvSpPr/>
          <p:nvPr/>
        </p:nvSpPr>
        <p:spPr>
          <a:xfrm flipH="1">
            <a:off x="6176510"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D.</a:t>
            </a:r>
            <a:r>
              <a:rPr lang="en-US" dirty="0"/>
              <a:t> </a:t>
            </a:r>
            <a:r>
              <a:rPr lang="en-US" dirty="0" err="1"/>
              <a:t>Một</a:t>
            </a:r>
            <a:r>
              <a:rPr lang="en-US" dirty="0"/>
              <a:t> </a:t>
            </a:r>
            <a:r>
              <a:rPr lang="en-US" dirty="0" err="1"/>
              <a:t>số</a:t>
            </a:r>
            <a:r>
              <a:rPr lang="en-US" dirty="0"/>
              <a:t> </a:t>
            </a:r>
            <a:r>
              <a:rPr lang="en-US" dirty="0" err="1"/>
              <a:t>khác</a:t>
            </a:r>
            <a:r>
              <a:rPr lang="en-US" dirty="0"/>
              <a:t>.</a:t>
            </a:r>
            <a:endParaRPr lang="vi-VN" dirty="0">
              <a:solidFill>
                <a:prstClr val="white"/>
              </a:solidFill>
              <a:latin typeface="Arial" panose="020B0604020202020204" pitchFamily="34" charset="0"/>
            </a:endParaRPr>
          </a:p>
        </p:txBody>
      </p:sp>
      <p:graphicFrame>
        <p:nvGraphicFramePr>
          <p:cNvPr id="7" name="Bảng 6">
            <a:extLst>
              <a:ext uri="{FF2B5EF4-FFF2-40B4-BE49-F238E27FC236}">
                <a16:creationId xmlns:a16="http://schemas.microsoft.com/office/drawing/2014/main" xmlns="" id="{138383C2-8EFB-70E5-DA61-C96DF1F2712D}"/>
              </a:ext>
            </a:extLst>
          </p:cNvPr>
          <p:cNvGraphicFramePr>
            <a:graphicFrameLocks noGrp="1"/>
          </p:cNvGraphicFramePr>
          <p:nvPr>
            <p:extLst>
              <p:ext uri="{D42A27DB-BD31-4B8C-83A1-F6EECF244321}">
                <p14:modId xmlns:p14="http://schemas.microsoft.com/office/powerpoint/2010/main" val="2850214868"/>
              </p:ext>
            </p:extLst>
          </p:nvPr>
        </p:nvGraphicFramePr>
        <p:xfrm>
          <a:off x="1983630" y="1665879"/>
          <a:ext cx="8180182" cy="1191458"/>
        </p:xfrm>
        <a:graphic>
          <a:graphicData uri="http://schemas.openxmlformats.org/drawingml/2006/table">
            <a:tbl>
              <a:tblPr firstRow="1" firstCol="1" bandRow="1">
                <a:tableStyleId>{5C22544A-7EE6-4342-B048-85BDC9FD1C3A}</a:tableStyleId>
              </a:tblPr>
              <a:tblGrid>
                <a:gridCol w="1989101">
                  <a:extLst>
                    <a:ext uri="{9D8B030D-6E8A-4147-A177-3AD203B41FA5}">
                      <a16:colId xmlns:a16="http://schemas.microsoft.com/office/drawing/2014/main" xmlns="" val="1467704153"/>
                    </a:ext>
                  </a:extLst>
                </a:gridCol>
                <a:gridCol w="1658326">
                  <a:extLst>
                    <a:ext uri="{9D8B030D-6E8A-4147-A177-3AD203B41FA5}">
                      <a16:colId xmlns:a16="http://schemas.microsoft.com/office/drawing/2014/main" xmlns="" val="946611845"/>
                    </a:ext>
                  </a:extLst>
                </a:gridCol>
                <a:gridCol w="1600372">
                  <a:extLst>
                    <a:ext uri="{9D8B030D-6E8A-4147-A177-3AD203B41FA5}">
                      <a16:colId xmlns:a16="http://schemas.microsoft.com/office/drawing/2014/main" xmlns="" val="3641102871"/>
                    </a:ext>
                  </a:extLst>
                </a:gridCol>
                <a:gridCol w="1495167">
                  <a:extLst>
                    <a:ext uri="{9D8B030D-6E8A-4147-A177-3AD203B41FA5}">
                      <a16:colId xmlns:a16="http://schemas.microsoft.com/office/drawing/2014/main" xmlns="" val="465827395"/>
                    </a:ext>
                  </a:extLst>
                </a:gridCol>
                <a:gridCol w="1437216">
                  <a:extLst>
                    <a:ext uri="{9D8B030D-6E8A-4147-A177-3AD203B41FA5}">
                      <a16:colId xmlns:a16="http://schemas.microsoft.com/office/drawing/2014/main" xmlns="" val="2538091198"/>
                    </a:ext>
                  </a:extLst>
                </a:gridCol>
              </a:tblGrid>
              <a:tr h="595729">
                <a:tc>
                  <a:txBody>
                    <a:bodyPr/>
                    <a:lstStyle/>
                    <a:p>
                      <a:pPr>
                        <a:lnSpc>
                          <a:spcPct val="107000"/>
                        </a:lnSpc>
                        <a:spcAft>
                          <a:spcPts val="800"/>
                        </a:spcAft>
                      </a:pPr>
                      <a:r>
                        <a:rPr lang="en-US" sz="2600">
                          <a:effectLst/>
                          <a:latin typeface="Times New Roman" panose="02020603050405020304" pitchFamily="18" charset="0"/>
                          <a:cs typeface="Times New Roman" panose="02020603050405020304" pitchFamily="18" charset="0"/>
                        </a:rPr>
                        <a:t>Điểm </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5</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dirty="0">
                          <a:effectLst/>
                          <a:latin typeface="Times New Roman" panose="02020603050405020304" pitchFamily="18" charset="0"/>
                          <a:cs typeface="Times New Roman" panose="02020603050405020304" pitchFamily="18" charset="0"/>
                        </a:rPr>
                        <a:t>6</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8</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dirty="0">
                          <a:effectLst/>
                          <a:latin typeface="Times New Roman" panose="02020603050405020304" pitchFamily="18" charset="0"/>
                          <a:cs typeface="Times New Roman" panose="02020603050405020304" pitchFamily="18" charset="0"/>
                        </a:rPr>
                        <a:t>9</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24531016"/>
                  </a:ext>
                </a:extLst>
              </a:tr>
              <a:tr h="595729">
                <a:tc>
                  <a:txBody>
                    <a:bodyPr/>
                    <a:lstStyle/>
                    <a:p>
                      <a:pPr>
                        <a:lnSpc>
                          <a:spcPct val="107000"/>
                        </a:lnSpc>
                        <a:spcAft>
                          <a:spcPts val="800"/>
                        </a:spcAft>
                      </a:pPr>
                      <a:r>
                        <a:rPr lang="en-US" sz="2600">
                          <a:effectLst/>
                          <a:latin typeface="Times New Roman" panose="02020603050405020304" pitchFamily="18" charset="0"/>
                          <a:cs typeface="Times New Roman" panose="02020603050405020304" pitchFamily="18" charset="0"/>
                        </a:rPr>
                        <a:t>Số học sinh</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2</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4</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a:effectLst/>
                          <a:latin typeface="Times New Roman" panose="02020603050405020304" pitchFamily="18" charset="0"/>
                          <a:cs typeface="Times New Roman" panose="02020603050405020304" pitchFamily="18" charset="0"/>
                        </a:rPr>
                        <a:t>3</a:t>
                      </a:r>
                      <a:endParaRPr lang="en-US" sz="2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600" dirty="0">
                          <a:effectLst/>
                          <a:latin typeface="Times New Roman" panose="02020603050405020304" pitchFamily="18" charset="0"/>
                          <a:cs typeface="Times New Roman" panose="02020603050405020304" pitchFamily="18" charset="0"/>
                        </a:rPr>
                        <a:t>2</a:t>
                      </a:r>
                      <a:endParaRPr lang="en-US" sz="2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73976296"/>
                  </a:ext>
                </a:extLst>
              </a:tr>
            </a:tbl>
          </a:graphicData>
        </a:graphic>
      </p:graphicFrame>
    </p:spTree>
    <p:extLst>
      <p:ext uri="{BB962C8B-B14F-4D97-AF65-F5344CB8AC3E}">
        <p14:creationId xmlns:p14="http://schemas.microsoft.com/office/powerpoint/2010/main" val="231701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05013" y="-320353"/>
            <a:ext cx="10886837" cy="3858133"/>
            <a:chOff x="-1526645" y="-119833"/>
            <a:chExt cx="10526579" cy="3167833"/>
          </a:xfrm>
        </p:grpSpPr>
        <p:sp>
          <p:nvSpPr>
            <p:cNvPr id="13" name="Hình chữ nhật 12"/>
            <p:cNvSpPr/>
            <p:nvPr/>
          </p:nvSpPr>
          <p:spPr>
            <a:xfrm>
              <a:off x="-375649" y="296006"/>
              <a:ext cx="9375583" cy="275199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libri" panose="020F0502020204030204"/>
                </a:rPr>
                <a:t>7. </a:t>
              </a:r>
              <a:r>
                <a:rPr lang="en-US" sz="2800" dirty="0">
                  <a:solidFill>
                    <a:srgbClr val="000000"/>
                  </a:solidFill>
                  <a:effectLst/>
                  <a:latin typeface="Times New Roman" panose="02020603050405020304" pitchFamily="18" charset="0"/>
                  <a:ea typeface="Calibri" panose="020F0502020204030204" pitchFamily="34" charset="0"/>
                </a:rPr>
                <a:t>Thu </a:t>
              </a:r>
              <a:r>
                <a:rPr lang="en-US" sz="2800" dirty="0" err="1">
                  <a:solidFill>
                    <a:srgbClr val="000000"/>
                  </a:solidFill>
                  <a:effectLst/>
                  <a:latin typeface="Times New Roman" panose="02020603050405020304" pitchFamily="18" charset="0"/>
                  <a:ea typeface="Calibri" panose="020F0502020204030204" pitchFamily="34" charset="0"/>
                </a:rPr>
                <a:t>thập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liệu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về</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hứng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thú</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tập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môn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được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kết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quả</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như</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sau</a:t>
              </a:r>
              <a:r>
                <a:rPr lang="en-US" sz="2800" dirty="0">
                  <a:solidFill>
                    <a:srgbClr val="000000"/>
                  </a:solidFill>
                  <a:effectLst/>
                  <a:latin typeface="Times New Roman" panose="02020603050405020304" pitchFamily="18" charset="0"/>
                  <a:ea typeface="Calibri" panose="020F0502020204030204" pitchFamily="34" charset="0"/>
                </a:rPr>
                <a:t>: </a:t>
              </a:r>
            </a:p>
            <a:p>
              <a:pPr algn="ctr"/>
              <a:endParaRPr lang="en-US" sz="2800" dirty="0">
                <a:solidFill>
                  <a:srgbClr val="000000"/>
                </a:solidFill>
                <a:effectLst/>
                <a:latin typeface="Times New Roman" panose="02020603050405020304" pitchFamily="18" charset="0"/>
                <a:ea typeface="Calibri" panose="020F0502020204030204" pitchFamily="34" charset="0"/>
              </a:endParaRPr>
            </a:p>
            <a:p>
              <a:pPr algn="ctr"/>
              <a:endParaRPr lang="en-US" sz="2800" dirty="0">
                <a:solidFill>
                  <a:srgbClr val="000000"/>
                </a:solidFill>
                <a:latin typeface="Times New Roman" panose="02020603050405020304" pitchFamily="18" charset="0"/>
                <a:ea typeface="Calibri" panose="020F0502020204030204" pitchFamily="34" charset="0"/>
              </a:endParaRPr>
            </a:p>
            <a:p>
              <a:pPr algn="ctr"/>
              <a:endParaRPr lang="en-US" sz="2800" dirty="0">
                <a:solidFill>
                  <a:srgbClr val="000000"/>
                </a:solidFill>
                <a:effectLst/>
                <a:latin typeface="Times New Roman" panose="02020603050405020304" pitchFamily="18" charset="0"/>
                <a:ea typeface="Calibri" panose="020F0502020204030204" pitchFamily="34" charset="0"/>
              </a:endParaRPr>
            </a:p>
            <a:p>
              <a:pPr algn="ctr"/>
              <a:endParaRPr lang="en-US" sz="2800" dirty="0">
                <a:solidFill>
                  <a:srgbClr val="000000"/>
                </a:solidFill>
                <a:effectLst/>
                <a:latin typeface="Times New Roman" panose="02020603050405020304" pitchFamily="18" charset="0"/>
                <a:ea typeface="Calibri" panose="020F0502020204030204" pitchFamily="34" charset="0"/>
              </a:endParaRPr>
            </a:p>
            <a:p>
              <a:pPr>
                <a:lnSpc>
                  <a:spcPct val="107000"/>
                </a:lnSpc>
                <a:spcAft>
                  <a:spcPts val="8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526645" y="-119833"/>
              <a:ext cx="1704762" cy="866667"/>
            </a:xfrm>
            <a:prstGeom prst="rect">
              <a:avLst/>
            </a:prstGeom>
          </p:spPr>
        </p:pic>
      </p:grpSp>
      <p:sp>
        <p:nvSpPr>
          <p:cNvPr id="18" name="Rounded Rectangle 23"/>
          <p:cNvSpPr/>
          <p:nvPr/>
        </p:nvSpPr>
        <p:spPr>
          <a:xfrm>
            <a:off x="7971239"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71239" y="370276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71239" y="371272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71239" y="370308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71239"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71239" y="370790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71239" y="369793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71239"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71239" y="366805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71239" y="36780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71239" y="36780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9723839" y="365037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email">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a:ext>
            </a:extLst>
          </a:blip>
          <a:stretch>
            <a:fillRect/>
          </a:stretch>
        </p:blipFill>
        <p:spPr>
          <a:xfrm>
            <a:off x="10683016" y="11158"/>
            <a:ext cx="617668" cy="595403"/>
          </a:xfrm>
          <a:prstGeom prst="rect">
            <a:avLst/>
          </a:prstGeom>
        </p:spPr>
      </p:pic>
      <p:sp>
        <p:nvSpPr>
          <p:cNvPr id="30" name="A"/>
          <p:cNvSpPr/>
          <p:nvPr/>
        </p:nvSpPr>
        <p:spPr>
          <a:xfrm flipH="1">
            <a:off x="6161315" y="4568646"/>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err="1">
                <a:solidFill>
                  <a:srgbClr val="000000"/>
                </a:solidFill>
                <a:latin typeface="Times New Roman" panose="02020603050405020304" pitchFamily="18" charset="0"/>
                <a:ea typeface="Calibri" panose="020F0502020204030204" pitchFamily="34" charset="0"/>
              </a:rPr>
              <a:t>B.</a:t>
            </a:r>
            <a:r>
              <a:rPr lang="en-US" dirty="0" err="1">
                <a:solidFill>
                  <a:srgbClr val="000000"/>
                </a:solidFill>
                <a:latin typeface="Times New Roman" panose="02020603050405020304" pitchFamily="18" charset="0"/>
                <a:ea typeface="Calibri" panose="020F0502020204030204" pitchFamily="34" charset="0"/>
              </a:rPr>
              <a:t>Môn</a:t>
            </a:r>
            <a:r>
              <a:rPr lang="en-US" dirty="0">
                <a:solidFill>
                  <a:srgbClr val="000000"/>
                </a:solidFill>
                <a:latin typeface="Times New Roman" panose="02020603050405020304" pitchFamily="18" charset="0"/>
                <a:ea typeface="Calibri" panose="020F0502020204030204" pitchFamily="34" charset="0"/>
              </a:rPr>
              <a:t> </a:t>
            </a:r>
            <a:r>
              <a:rPr lang="en-US" b="1" dirty="0">
                <a:solidFill>
                  <a:srgbClr val="000000"/>
                </a:solidFill>
                <a:latin typeface="Times New Roman" panose="02020603050405020304" pitchFamily="18" charset="0"/>
                <a:ea typeface="Calibri" panose="020F0502020204030204" pitchFamily="34" charset="0"/>
              </a:rPr>
              <a:t> </a:t>
            </a:r>
            <a:r>
              <a:rPr lang="en-US" dirty="0">
                <a:solidFill>
                  <a:srgbClr val="000000"/>
                </a:solidFill>
                <a:latin typeface="Times New Roman" panose="02020603050405020304" pitchFamily="18" charset="0"/>
                <a:ea typeface="Calibri" panose="020F0502020204030204" pitchFamily="34" charset="0"/>
              </a:rPr>
              <a:t>HĐTN.</a:t>
            </a:r>
            <a:endParaRPr lang="vi-VN" dirty="0">
              <a:solidFill>
                <a:prstClr val="white"/>
              </a:solidFill>
              <a:latin typeface="Arial" panose="020B0604020202020204" pitchFamily="34" charset="0"/>
            </a:endParaRPr>
          </a:p>
        </p:txBody>
      </p:sp>
      <p:sp>
        <p:nvSpPr>
          <p:cNvPr id="32" name="B"/>
          <p:cNvSpPr/>
          <p:nvPr/>
        </p:nvSpPr>
        <p:spPr>
          <a:xfrm>
            <a:off x="1643744"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giáo</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dục</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chất</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3" name="C"/>
          <p:cNvSpPr/>
          <p:nvPr/>
        </p:nvSpPr>
        <p:spPr>
          <a:xfrm>
            <a:off x="1643745"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858520" indent="-228600">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toán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4" name="D"/>
          <p:cNvSpPr/>
          <p:nvPr/>
        </p:nvSpPr>
        <p:spPr>
          <a:xfrm flipH="1">
            <a:off x="6165623"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629920" algn="just">
              <a:lnSpc>
                <a:spcPct val="115000"/>
              </a:lnSpc>
              <a:spcAft>
                <a:spcPts val="600"/>
              </a:spcAft>
              <a:tabLst>
                <a:tab pos="3599815" algn="l"/>
                <a:tab pos="5039995" algn="l"/>
              </a:tabLs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Môn</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ngoại</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ngữ</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Bảng 3">
            <a:extLst>
              <a:ext uri="{FF2B5EF4-FFF2-40B4-BE49-F238E27FC236}">
                <a16:creationId xmlns:a16="http://schemas.microsoft.com/office/drawing/2014/main" xmlns="" id="{8136067D-7975-70CC-4844-67F522C4A8B0}"/>
              </a:ext>
            </a:extLst>
          </p:cNvPr>
          <p:cNvGraphicFramePr>
            <a:graphicFrameLocks noGrp="1"/>
          </p:cNvGraphicFramePr>
          <p:nvPr>
            <p:extLst>
              <p:ext uri="{D42A27DB-BD31-4B8C-83A1-F6EECF244321}">
                <p14:modId xmlns:p14="http://schemas.microsoft.com/office/powerpoint/2010/main" val="3273713136"/>
              </p:ext>
            </p:extLst>
          </p:nvPr>
        </p:nvGraphicFramePr>
        <p:xfrm>
          <a:off x="1409699" y="1350402"/>
          <a:ext cx="9391651" cy="1569085"/>
        </p:xfrm>
        <a:graphic>
          <a:graphicData uri="http://schemas.openxmlformats.org/drawingml/2006/table">
            <a:tbl>
              <a:tblPr firstRow="1" firstCol="1" bandRow="1">
                <a:tableStyleId>{5C22544A-7EE6-4342-B048-85BDC9FD1C3A}</a:tableStyleId>
              </a:tblPr>
              <a:tblGrid>
                <a:gridCol w="647701">
                  <a:extLst>
                    <a:ext uri="{9D8B030D-6E8A-4147-A177-3AD203B41FA5}">
                      <a16:colId xmlns:a16="http://schemas.microsoft.com/office/drawing/2014/main" xmlns="" val="1200585634"/>
                    </a:ext>
                  </a:extLst>
                </a:gridCol>
                <a:gridCol w="1022985">
                  <a:extLst>
                    <a:ext uri="{9D8B030D-6E8A-4147-A177-3AD203B41FA5}">
                      <a16:colId xmlns:a16="http://schemas.microsoft.com/office/drawing/2014/main" xmlns="" val="142660038"/>
                    </a:ext>
                  </a:extLst>
                </a:gridCol>
                <a:gridCol w="867410">
                  <a:extLst>
                    <a:ext uri="{9D8B030D-6E8A-4147-A177-3AD203B41FA5}">
                      <a16:colId xmlns:a16="http://schemas.microsoft.com/office/drawing/2014/main" xmlns="" val="266210076"/>
                    </a:ext>
                  </a:extLst>
                </a:gridCol>
                <a:gridCol w="648725">
                  <a:extLst>
                    <a:ext uri="{9D8B030D-6E8A-4147-A177-3AD203B41FA5}">
                      <a16:colId xmlns:a16="http://schemas.microsoft.com/office/drawing/2014/main" xmlns="" val="2808378108"/>
                    </a:ext>
                  </a:extLst>
                </a:gridCol>
                <a:gridCol w="533400">
                  <a:extLst>
                    <a:ext uri="{9D8B030D-6E8A-4147-A177-3AD203B41FA5}">
                      <a16:colId xmlns:a16="http://schemas.microsoft.com/office/drawing/2014/main" xmlns="" val="4247086564"/>
                    </a:ext>
                  </a:extLst>
                </a:gridCol>
                <a:gridCol w="857250">
                  <a:extLst>
                    <a:ext uri="{9D8B030D-6E8A-4147-A177-3AD203B41FA5}">
                      <a16:colId xmlns:a16="http://schemas.microsoft.com/office/drawing/2014/main" xmlns="" val="4267241519"/>
                    </a:ext>
                  </a:extLst>
                </a:gridCol>
                <a:gridCol w="762000">
                  <a:extLst>
                    <a:ext uri="{9D8B030D-6E8A-4147-A177-3AD203B41FA5}">
                      <a16:colId xmlns:a16="http://schemas.microsoft.com/office/drawing/2014/main" xmlns="" val="3857486254"/>
                    </a:ext>
                  </a:extLst>
                </a:gridCol>
                <a:gridCol w="661280">
                  <a:extLst>
                    <a:ext uri="{9D8B030D-6E8A-4147-A177-3AD203B41FA5}">
                      <a16:colId xmlns:a16="http://schemas.microsoft.com/office/drawing/2014/main" xmlns="" val="2603102017"/>
                    </a:ext>
                  </a:extLst>
                </a:gridCol>
                <a:gridCol w="1028700">
                  <a:extLst>
                    <a:ext uri="{9D8B030D-6E8A-4147-A177-3AD203B41FA5}">
                      <a16:colId xmlns:a16="http://schemas.microsoft.com/office/drawing/2014/main" xmlns="" val="3263939469"/>
                    </a:ext>
                  </a:extLst>
                </a:gridCol>
                <a:gridCol w="685800">
                  <a:extLst>
                    <a:ext uri="{9D8B030D-6E8A-4147-A177-3AD203B41FA5}">
                      <a16:colId xmlns:a16="http://schemas.microsoft.com/office/drawing/2014/main" xmlns="" val="3483911182"/>
                    </a:ext>
                  </a:extLst>
                </a:gridCol>
                <a:gridCol w="762000">
                  <a:extLst>
                    <a:ext uri="{9D8B030D-6E8A-4147-A177-3AD203B41FA5}">
                      <a16:colId xmlns:a16="http://schemas.microsoft.com/office/drawing/2014/main" xmlns="" val="446492081"/>
                    </a:ext>
                  </a:extLst>
                </a:gridCol>
                <a:gridCol w="914400">
                  <a:extLst>
                    <a:ext uri="{9D8B030D-6E8A-4147-A177-3AD203B41FA5}">
                      <a16:colId xmlns:a16="http://schemas.microsoft.com/office/drawing/2014/main" xmlns="" val="4121406838"/>
                    </a:ext>
                  </a:extLst>
                </a:gridCol>
              </a:tblGrid>
              <a:tr h="36000">
                <a:tc>
                  <a:txBody>
                    <a:bodyPr/>
                    <a:lstStyle/>
                    <a:p>
                      <a:pP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Toán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Ngữ</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văn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KHTN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a:effectLst/>
                          <a:latin typeface="Times New Roman" panose="02020603050405020304" pitchFamily="18" charset="0"/>
                          <a:cs typeface="Times New Roman" panose="02020603050405020304" pitchFamily="18" charset="0"/>
                        </a:rPr>
                        <a:t>LS &amp;</a:t>
                      </a:r>
                    </a:p>
                    <a:p>
                      <a:pPr>
                        <a:lnSpc>
                          <a:spcPct val="107000"/>
                        </a:lnSpc>
                        <a:spcAft>
                          <a:spcPts val="800"/>
                        </a:spcAft>
                      </a:pPr>
                      <a:r>
                        <a:rPr lang="en-US" sz="1800" dirty="0">
                          <a:effectLst/>
                          <a:latin typeface="Times New Roman" panose="02020603050405020304" pitchFamily="18" charset="0"/>
                          <a:cs typeface="Times New Roman" panose="02020603050405020304" pitchFamily="18" charset="0"/>
                        </a:rPr>
                        <a:t>ĐL</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Tin</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GDCD</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Ngoại</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ngữ</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Công nghệ</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Giáo dục thể chất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Âm nhạc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a:effectLst/>
                          <a:latin typeface="Times New Roman" panose="02020603050405020304" pitchFamily="18" charset="0"/>
                          <a:cs typeface="Times New Roman" panose="02020603050405020304" pitchFamily="18" charset="0"/>
                        </a:rPr>
                        <a:t>Mỹ thuật</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dirty="0">
                          <a:effectLst/>
                          <a:latin typeface="Times New Roman" panose="02020603050405020304" pitchFamily="18" charset="0"/>
                          <a:cs typeface="Times New Roman" panose="02020603050405020304" pitchFamily="18" charset="0"/>
                        </a:rPr>
                        <a:t>HĐTN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787348280"/>
                  </a:ext>
                </a:extLst>
              </a:tr>
              <a:tr h="36000">
                <a:tc>
                  <a:txBody>
                    <a:bodyPr/>
                    <a:lstStyle/>
                    <a:p>
                      <a:pPr algn="ctr">
                        <a:lnSpc>
                          <a:spcPct val="107000"/>
                        </a:lnSpc>
                        <a:spcAft>
                          <a:spcPts val="800"/>
                        </a:spcAft>
                      </a:pPr>
                      <a:r>
                        <a:rPr lang="en-US" sz="1800" dirty="0">
                          <a:effectLst/>
                          <a:latin typeface="Times New Roman" panose="02020603050405020304" pitchFamily="18" charset="0"/>
                          <a:cs typeface="Times New Roman" panose="02020603050405020304" pitchFamily="18" charset="0"/>
                        </a:rPr>
                        <a:t>50%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45%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30%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40%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60%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a:effectLst/>
                          <a:latin typeface="Times New Roman" panose="02020603050405020304" pitchFamily="18" charset="0"/>
                          <a:cs typeface="Times New Roman" panose="02020603050405020304" pitchFamily="18" charset="0"/>
                        </a:rPr>
                        <a:t>30%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70%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20%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10%</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a:effectLst/>
                          <a:latin typeface="Times New Roman" panose="02020603050405020304" pitchFamily="18" charset="0"/>
                          <a:cs typeface="Times New Roman" panose="02020603050405020304" pitchFamily="18" charset="0"/>
                        </a:rPr>
                        <a:t>100%</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08054665"/>
                  </a:ext>
                </a:extLst>
              </a:tr>
            </a:tbl>
          </a:graphicData>
        </a:graphic>
      </p:graphicFrame>
    </p:spTree>
    <p:extLst>
      <p:ext uri="{BB962C8B-B14F-4D97-AF65-F5344CB8AC3E}">
        <p14:creationId xmlns:p14="http://schemas.microsoft.com/office/powerpoint/2010/main" val="277591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19361" y="-288764"/>
            <a:ext cx="11625561" cy="3796654"/>
            <a:chOff x="-1743594" y="-307548"/>
            <a:chExt cx="10817206" cy="3355548"/>
          </a:xfrm>
        </p:grpSpPr>
        <p:sp>
          <p:nvSpPr>
            <p:cNvPr id="13" name="Hình chữ nhật 12"/>
            <p:cNvSpPr/>
            <p:nvPr/>
          </p:nvSpPr>
          <p:spPr>
            <a:xfrm>
              <a:off x="-688783" y="32610"/>
              <a:ext cx="9762395" cy="301539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600"/>
                </a:spcBef>
                <a:spcAft>
                  <a:spcPts val="600"/>
                </a:spcAft>
              </a:pPr>
              <a:r>
                <a:rPr lang="en-US" sz="2800" b="1" dirty="0">
                  <a:solidFill>
                    <a:srgbClr val="FF0000"/>
                  </a:solidFill>
                  <a:latin typeface="Calibri" panose="020F0502020204030204"/>
                </a:rPr>
                <a:t>8.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endParaRPr lang="en-US" sz="2800" i="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bài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dùng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nhiều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nhất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chiếm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tỉ</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lệ</a:t>
              </a:r>
              <a:r>
                <a:rPr lang="en-US" sz="2800" dirty="0">
                  <a:solidFill>
                    <a:srgbClr val="000000"/>
                  </a:solidFill>
                  <a:effectLst/>
                  <a:latin typeface="Times New Roman" panose="02020603050405020304" pitchFamily="18" charset="0"/>
                  <a:ea typeface="Calibri" panose="020F0502020204030204" pitchFamily="34" charset="0"/>
                </a:rPr>
                <a:t> bao </a:t>
              </a:r>
              <a:r>
                <a:rPr lang="en-US" sz="2800" dirty="0" err="1">
                  <a:solidFill>
                    <a:srgbClr val="000000"/>
                  </a:solidFill>
                  <a:effectLst/>
                  <a:latin typeface="Times New Roman" panose="02020603050405020304" pitchFamily="18" charset="0"/>
                  <a:ea typeface="Calibri" panose="020F0502020204030204" pitchFamily="34" charset="0"/>
                </a:rPr>
                <a:t>nhiêu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phần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trăm</a:t>
              </a:r>
              <a:r>
                <a:rPr lang="en-US" sz="2800" dirty="0">
                  <a:solidFill>
                    <a:srgbClr val="000000"/>
                  </a:solidFill>
                  <a:effectLst/>
                  <a:latin typeface="Times New Roman" panose="02020603050405020304" pitchFamily="18" charset="0"/>
                  <a:ea typeface="Calibri" panose="020F0502020204030204" pitchFamily="34" charset="0"/>
                </a:rPr>
                <a:t> so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tổng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số</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bài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nhóm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a:t>
              </a:r>
              <a:endParaRPr lang="vi-VN" sz="2800" b="1" dirty="0">
                <a:solidFill>
                  <a:srgbClr val="FF0000"/>
                </a:solidFill>
                <a:latin typeface="Arial" panose="020B0604020202020204" pitchFamily="34"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743594" y="-307548"/>
              <a:ext cx="1704762" cy="866667"/>
            </a:xfrm>
            <a:prstGeom prst="rect">
              <a:avLst/>
            </a:prstGeom>
          </p:spPr>
        </p:pic>
      </p:grpSp>
      <p:sp>
        <p:nvSpPr>
          <p:cNvPr id="18" name="Rounded Rectangle 23"/>
          <p:cNvSpPr/>
          <p:nvPr/>
        </p:nvSpPr>
        <p:spPr>
          <a:xfrm>
            <a:off x="7924801"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00:10</a:t>
            </a:r>
          </a:p>
        </p:txBody>
      </p:sp>
      <p:sp>
        <p:nvSpPr>
          <p:cNvPr id="19" name="Rounded Rectangle 24"/>
          <p:cNvSpPr/>
          <p:nvPr/>
        </p:nvSpPr>
        <p:spPr>
          <a:xfrm>
            <a:off x="7924801" y="370276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00:09</a:t>
            </a:r>
          </a:p>
        </p:txBody>
      </p:sp>
      <p:sp>
        <p:nvSpPr>
          <p:cNvPr id="20" name="Rounded Rectangle 25"/>
          <p:cNvSpPr/>
          <p:nvPr/>
        </p:nvSpPr>
        <p:spPr>
          <a:xfrm>
            <a:off x="7924801" y="371272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00:08</a:t>
            </a:r>
          </a:p>
        </p:txBody>
      </p:sp>
      <p:sp>
        <p:nvSpPr>
          <p:cNvPr id="21" name="Rounded Rectangle 26"/>
          <p:cNvSpPr/>
          <p:nvPr/>
        </p:nvSpPr>
        <p:spPr>
          <a:xfrm>
            <a:off x="7924801" y="370308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00:07</a:t>
            </a:r>
          </a:p>
        </p:txBody>
      </p:sp>
      <p:sp>
        <p:nvSpPr>
          <p:cNvPr id="22" name="Rounded Rectangle 27"/>
          <p:cNvSpPr/>
          <p:nvPr/>
        </p:nvSpPr>
        <p:spPr>
          <a:xfrm>
            <a:off x="7924801"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00:06</a:t>
            </a:r>
          </a:p>
        </p:txBody>
      </p:sp>
      <p:sp>
        <p:nvSpPr>
          <p:cNvPr id="23" name="Rounded Rectangle 28"/>
          <p:cNvSpPr/>
          <p:nvPr/>
        </p:nvSpPr>
        <p:spPr>
          <a:xfrm>
            <a:off x="7924801" y="370790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00:05</a:t>
            </a:r>
          </a:p>
        </p:txBody>
      </p:sp>
      <p:sp>
        <p:nvSpPr>
          <p:cNvPr id="24" name="Rounded Rectangle 29"/>
          <p:cNvSpPr/>
          <p:nvPr/>
        </p:nvSpPr>
        <p:spPr>
          <a:xfrm>
            <a:off x="7924801" y="369793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00:04</a:t>
            </a:r>
          </a:p>
        </p:txBody>
      </p:sp>
      <p:sp>
        <p:nvSpPr>
          <p:cNvPr id="25" name="Rounded Rectangle 30"/>
          <p:cNvSpPr/>
          <p:nvPr/>
        </p:nvSpPr>
        <p:spPr>
          <a:xfrm>
            <a:off x="7924801" y="368797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00:03</a:t>
            </a:r>
          </a:p>
        </p:txBody>
      </p:sp>
      <p:sp>
        <p:nvSpPr>
          <p:cNvPr id="26" name="Rounded Rectangle 31"/>
          <p:cNvSpPr/>
          <p:nvPr/>
        </p:nvSpPr>
        <p:spPr>
          <a:xfrm>
            <a:off x="7924801" y="366805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00:02</a:t>
            </a:r>
          </a:p>
        </p:txBody>
      </p:sp>
      <p:sp>
        <p:nvSpPr>
          <p:cNvPr id="27" name="Rounded Rectangle 32"/>
          <p:cNvSpPr/>
          <p:nvPr/>
        </p:nvSpPr>
        <p:spPr>
          <a:xfrm>
            <a:off x="7924801" y="36780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00:01</a:t>
            </a:r>
          </a:p>
        </p:txBody>
      </p:sp>
      <p:sp>
        <p:nvSpPr>
          <p:cNvPr id="28" name="Rounded Rectangle 33"/>
          <p:cNvSpPr/>
          <p:nvPr/>
        </p:nvSpPr>
        <p:spPr>
          <a:xfrm>
            <a:off x="7924801" y="36780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libri" panose="020F0502020204030204"/>
              </a:rPr>
              <a:t>00:00</a:t>
            </a:r>
          </a:p>
        </p:txBody>
      </p:sp>
      <p:pic>
        <p:nvPicPr>
          <p:cNvPr id="29" name="Picture 2" descr="Káº¿t quáº£ hÃ¬nh áº£nh cho icon Äá»ng há»"/>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9677401" y="3650373"/>
            <a:ext cx="780874" cy="790576"/>
          </a:xfrm>
          <a:prstGeom prst="rect">
            <a:avLst/>
          </a:prstGeom>
          <a:noFill/>
          <a:extLst>
            <a:ext uri="{909E8E84-426E-40DD-AFC4-6F175D3DCCD1}">
              <a14:hiddenFill xmlns:a14="http://schemas.microsoft.com/office/drawing/2010/main">
                <a:solidFill>
                  <a:srgbClr val="FFFFFF"/>
                </a:solidFill>
              </a14:hiddenFill>
            </a:ext>
          </a:extLst>
        </p:spPr>
      </p:pic>
      <p:pic>
        <p:nvPicPr>
          <p:cNvPr id="31" name="Ảnh 30">
            <a:hlinkClick r:id="rId7" action="ppaction://hlinksldjump"/>
          </p:cNvPr>
          <p:cNvPicPr>
            <a:picLocks noChangeAspect="1"/>
          </p:cNvPicPr>
          <p:nvPr/>
        </p:nvPicPr>
        <p:blipFill>
          <a:blip r:embed="rId8" cstate="email">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0" b="96502" l="1628" r="100000"/>
                    </a14:imgEffect>
                  </a14:imgLayer>
                </a14:imgProps>
              </a:ext>
              <a:ext uri="{28A0092B-C50C-407E-A947-70E740481C1C}">
                <a14:useLocalDpi xmlns:a14="http://schemas.microsoft.com/office/drawing/2010/main"/>
              </a:ext>
            </a:extLst>
          </a:blip>
          <a:stretch>
            <a:fillRect/>
          </a:stretch>
        </p:blipFill>
        <p:spPr>
          <a:xfrm>
            <a:off x="11197366" y="-74013"/>
            <a:ext cx="617668" cy="595403"/>
          </a:xfrm>
          <a:prstGeom prst="rect">
            <a:avLst/>
          </a:prstGeom>
        </p:spPr>
      </p:pic>
      <p:sp>
        <p:nvSpPr>
          <p:cNvPr id="30" name="A"/>
          <p:cNvSpPr/>
          <p:nvPr/>
        </p:nvSpPr>
        <p:spPr>
          <a:xfrm flipH="1">
            <a:off x="6128659"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D. 10%</a:t>
            </a:r>
            <a:endParaRPr lang="vi-VN" dirty="0">
              <a:solidFill>
                <a:prstClr val="white"/>
              </a:solidFill>
              <a:latin typeface="Arial" panose="020B0604020202020204" pitchFamily="34" charset="0"/>
            </a:endParaRPr>
          </a:p>
        </p:txBody>
      </p:sp>
      <p:sp>
        <p:nvSpPr>
          <p:cNvPr id="32" name="B"/>
          <p:cNvSpPr/>
          <p:nvPr/>
        </p:nvSpPr>
        <p:spPr>
          <a:xfrm>
            <a:off x="1643744"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Arial" panose="020B0604020202020204" pitchFamily="34" charset="0"/>
              </a:rPr>
              <a:t>C. 20%</a:t>
            </a:r>
            <a:endParaRPr lang="vi-VN" dirty="0">
              <a:solidFill>
                <a:prstClr val="white"/>
              </a:solidFill>
              <a:latin typeface="Arial" panose="020B0604020202020204" pitchFamily="34" charset="0"/>
            </a:endParaRPr>
          </a:p>
        </p:txBody>
      </p:sp>
      <p:sp>
        <p:nvSpPr>
          <p:cNvPr id="33" name="C"/>
          <p:cNvSpPr/>
          <p:nvPr/>
        </p:nvSpPr>
        <p:spPr>
          <a:xfrm>
            <a:off x="1643745"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A. 5%</a:t>
            </a:r>
            <a:endParaRPr lang="vi-VN" dirty="0">
              <a:solidFill>
                <a:prstClr val="white"/>
              </a:solidFill>
              <a:latin typeface="Arial" panose="020B0604020202020204" pitchFamily="34" charset="0"/>
            </a:endParaRPr>
          </a:p>
        </p:txBody>
      </p:sp>
      <p:sp>
        <p:nvSpPr>
          <p:cNvPr id="34" name="D"/>
          <p:cNvSpPr/>
          <p:nvPr/>
        </p:nvSpPr>
        <p:spPr>
          <a:xfrm flipH="1">
            <a:off x="6119184"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solidFill>
                  <a:prstClr val="white"/>
                </a:solidFill>
                <a:latin typeface="Calibri" panose="020F0502020204030204"/>
              </a:rPr>
              <a:t>B. 50%</a:t>
            </a:r>
            <a:endParaRPr lang="vi-VN" dirty="0">
              <a:solidFill>
                <a:prstClr val="white"/>
              </a:solidFill>
              <a:latin typeface="Arial" panose="020B0604020202020204" pitchFamily="34" charset="0"/>
            </a:endParaRPr>
          </a:p>
        </p:txBody>
      </p:sp>
      <p:graphicFrame>
        <p:nvGraphicFramePr>
          <p:cNvPr id="3" name="Bảng 2">
            <a:extLst>
              <a:ext uri="{FF2B5EF4-FFF2-40B4-BE49-F238E27FC236}">
                <a16:creationId xmlns:a16="http://schemas.microsoft.com/office/drawing/2014/main" xmlns="" id="{33EF279A-AC93-7F21-D25C-A82DF96F0C9B}"/>
              </a:ext>
            </a:extLst>
          </p:cNvPr>
          <p:cNvGraphicFramePr>
            <a:graphicFrameLocks noGrp="1"/>
          </p:cNvGraphicFramePr>
          <p:nvPr>
            <p:extLst>
              <p:ext uri="{D42A27DB-BD31-4B8C-83A1-F6EECF244321}">
                <p14:modId xmlns:p14="http://schemas.microsoft.com/office/powerpoint/2010/main" val="2253512251"/>
              </p:ext>
            </p:extLst>
          </p:nvPr>
        </p:nvGraphicFramePr>
        <p:xfrm>
          <a:off x="4529457" y="1327043"/>
          <a:ext cx="5745480" cy="913130"/>
        </p:xfrm>
        <a:graphic>
          <a:graphicData uri="http://schemas.openxmlformats.org/drawingml/2006/table">
            <a:tbl>
              <a:tblPr firstRow="1" firstCol="1" bandRow="1">
                <a:tableStyleId>{5C22544A-7EE6-4342-B048-85BDC9FD1C3A}</a:tableStyleId>
              </a:tblPr>
              <a:tblGrid>
                <a:gridCol w="3394710">
                  <a:extLst>
                    <a:ext uri="{9D8B030D-6E8A-4147-A177-3AD203B41FA5}">
                      <a16:colId xmlns:a16="http://schemas.microsoft.com/office/drawing/2014/main" xmlns="" val="1269820432"/>
                    </a:ext>
                  </a:extLst>
                </a:gridCol>
                <a:gridCol w="327660">
                  <a:extLst>
                    <a:ext uri="{9D8B030D-6E8A-4147-A177-3AD203B41FA5}">
                      <a16:colId xmlns:a16="http://schemas.microsoft.com/office/drawing/2014/main" xmlns="" val="2528064960"/>
                    </a:ext>
                  </a:extLst>
                </a:gridCol>
                <a:gridCol w="327660">
                  <a:extLst>
                    <a:ext uri="{9D8B030D-6E8A-4147-A177-3AD203B41FA5}">
                      <a16:colId xmlns:a16="http://schemas.microsoft.com/office/drawing/2014/main" xmlns="" val="3529104557"/>
                    </a:ext>
                  </a:extLst>
                </a:gridCol>
                <a:gridCol w="327660">
                  <a:extLst>
                    <a:ext uri="{9D8B030D-6E8A-4147-A177-3AD203B41FA5}">
                      <a16:colId xmlns:a16="http://schemas.microsoft.com/office/drawing/2014/main" xmlns="" val="3186628494"/>
                    </a:ext>
                  </a:extLst>
                </a:gridCol>
                <a:gridCol w="327660">
                  <a:extLst>
                    <a:ext uri="{9D8B030D-6E8A-4147-A177-3AD203B41FA5}">
                      <a16:colId xmlns:a16="http://schemas.microsoft.com/office/drawing/2014/main" xmlns="" val="3932885706"/>
                    </a:ext>
                  </a:extLst>
                </a:gridCol>
                <a:gridCol w="327660">
                  <a:extLst>
                    <a:ext uri="{9D8B030D-6E8A-4147-A177-3AD203B41FA5}">
                      <a16:colId xmlns:a16="http://schemas.microsoft.com/office/drawing/2014/main" xmlns="" val="1227115911"/>
                    </a:ext>
                  </a:extLst>
                </a:gridCol>
                <a:gridCol w="327660">
                  <a:extLst>
                    <a:ext uri="{9D8B030D-6E8A-4147-A177-3AD203B41FA5}">
                      <a16:colId xmlns:a16="http://schemas.microsoft.com/office/drawing/2014/main" xmlns="" val="2624632309"/>
                    </a:ext>
                  </a:extLst>
                </a:gridCol>
                <a:gridCol w="384810">
                  <a:extLst>
                    <a:ext uri="{9D8B030D-6E8A-4147-A177-3AD203B41FA5}">
                      <a16:colId xmlns:a16="http://schemas.microsoft.com/office/drawing/2014/main" xmlns="" val="376094882"/>
                    </a:ext>
                  </a:extLst>
                </a:gridCol>
              </a:tblGrid>
              <a:tr h="0">
                <a:tc>
                  <a:txBody>
                    <a:bodyPr/>
                    <a:lstStyle/>
                    <a:p>
                      <a:pPr>
                        <a:lnSpc>
                          <a:spcPct val="107000"/>
                        </a:lnSpc>
                        <a:spcAft>
                          <a:spcPts val="800"/>
                        </a:spcAft>
                      </a:pPr>
                      <a:r>
                        <a:rPr lang="en-US" sz="2800" dirty="0" err="1">
                          <a:effectLst/>
                          <a:latin typeface="Times New Roman" panose="02020603050405020304" pitchFamily="18" charset="0"/>
                          <a:cs typeface="Times New Roman" panose="02020603050405020304" pitchFamily="18" charset="0"/>
                        </a:rPr>
                        <a:t>Số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từ</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bài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dirty="0">
                          <a:effectLst/>
                          <a:latin typeface="Times New Roman" panose="02020603050405020304" pitchFamily="18" charset="0"/>
                          <a:cs typeface="Times New Roman" panose="02020603050405020304" pitchFamily="18" charset="0"/>
                        </a:rPr>
                        <a:t>0</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6</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712850250"/>
                  </a:ext>
                </a:extLst>
              </a:tr>
              <a:tr h="0">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Số bài có từ sai</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5</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a:effectLst/>
                          <a:latin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800" dirty="0">
                          <a:effectLst/>
                          <a:latin typeface="Times New Roman" panose="02020603050405020304" pitchFamily="18" charset="0"/>
                          <a:cs typeface="Times New Roman" panose="02020603050405020304" pitchFamily="18" charset="0"/>
                        </a:rPr>
                        <a:t>2</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44256624"/>
                  </a:ext>
                </a:extLst>
              </a:tr>
            </a:tbl>
          </a:graphicData>
        </a:graphic>
      </p:graphicFrame>
    </p:spTree>
    <p:extLst>
      <p:ext uri="{BB962C8B-B14F-4D97-AF65-F5344CB8AC3E}">
        <p14:creationId xmlns:p14="http://schemas.microsoft.com/office/powerpoint/2010/main" val="369180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5" name="TextBox 4"/>
          <p:cNvSpPr txBox="1"/>
          <p:nvPr/>
        </p:nvSpPr>
        <p:spPr>
          <a:xfrm>
            <a:off x="2311400" y="863601"/>
            <a:ext cx="8013700" cy="3139321"/>
          </a:xfrm>
          <a:prstGeom prst="rect">
            <a:avLst/>
          </a:prstGeom>
          <a:noFill/>
        </p:spPr>
        <p:txBody>
          <a:bodyPr wrap="square" rtlCol="0">
            <a:spAutoFit/>
          </a:bodyPr>
          <a:lstStyle/>
          <a:p>
            <a:r>
              <a:rPr lang="en-US" sz="6600" b="1">
                <a:solidFill>
                  <a:srgbClr val="FF0000"/>
                </a:solidFill>
                <a:latin typeface="Calibri" panose="020F0502020204030204"/>
              </a:rPr>
              <a:t>CẢM ƠN CÁC EM ĐÃ THAM GIA TRÒ CHƠI</a:t>
            </a:r>
            <a:br>
              <a:rPr lang="en-US" sz="6600" b="1">
                <a:solidFill>
                  <a:srgbClr val="FF0000"/>
                </a:solidFill>
                <a:latin typeface="Calibri" panose="020F0502020204030204"/>
              </a:rPr>
            </a:br>
            <a:endParaRPr lang="vi-VN" sz="6600" b="1">
              <a:solidFill>
                <a:srgbClr val="FF0000"/>
              </a:solidFill>
              <a:latin typeface="Arial" panose="020B0604020202020204" pitchFamily="34" charset="0"/>
            </a:endParaRPr>
          </a:p>
        </p:txBody>
      </p:sp>
    </p:spTree>
    <p:extLst>
      <p:ext uri="{BB962C8B-B14F-4D97-AF65-F5344CB8AC3E}">
        <p14:creationId xmlns:p14="http://schemas.microsoft.com/office/powerpoint/2010/main" val="1017204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520846" y="4016520"/>
            <a:ext cx="671154" cy="667695"/>
          </a:xfrm>
          <a:prstGeom prst="rect">
            <a:avLst/>
          </a:prstGeom>
        </p:spPr>
      </p:pic>
      <p:pic>
        <p:nvPicPr>
          <p:cNvPr id="5"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90144" y="4119423"/>
            <a:ext cx="3386186" cy="1783014"/>
          </a:xfrm>
          <a:prstGeom prst="rect">
            <a:avLst/>
          </a:prstGeom>
        </p:spPr>
      </p:pic>
      <p:pic>
        <p:nvPicPr>
          <p:cNvPr id="6" name="图片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96150" y="4350368"/>
            <a:ext cx="5189764" cy="2507632"/>
          </a:xfrm>
          <a:prstGeom prst="rect">
            <a:avLst/>
          </a:prstGeom>
        </p:spPr>
      </p:pic>
      <p:sp>
        <p:nvSpPr>
          <p:cNvPr id="10" name="Title 1">
            <a:extLst>
              <a:ext uri="{FF2B5EF4-FFF2-40B4-BE49-F238E27FC236}">
                <a16:creationId xmlns:a16="http://schemas.microsoft.com/office/drawing/2014/main" xmlns="" id="{1FBE6FEE-3394-6C8C-B7B1-A7497E5C3D5F}"/>
              </a:ext>
            </a:extLst>
          </p:cNvPr>
          <p:cNvSpPr>
            <a:spLocks noGrp="1"/>
          </p:cNvSpPr>
          <p:nvPr>
            <p:ph type="title"/>
          </p:nvPr>
        </p:nvSpPr>
        <p:spPr>
          <a:xfrm>
            <a:off x="2895600" y="228601"/>
            <a:ext cx="6400800" cy="737801"/>
          </a:xfrm>
          <a:prstGeom prst="ribbon2">
            <a:avLst>
              <a:gd name="adj1" fmla="val 16667"/>
              <a:gd name="adj2" fmla="val 69192"/>
            </a:avLst>
          </a:prstGeom>
          <a:ln/>
        </p:spPr>
        <p:style>
          <a:lnRef idx="2">
            <a:schemeClr val="dk1"/>
          </a:lnRef>
          <a:fillRef idx="1">
            <a:schemeClr val="lt1"/>
          </a:fillRef>
          <a:effectRef idx="0">
            <a:schemeClr val="dk1"/>
          </a:effectRef>
          <a:fontRef idx="minor">
            <a:schemeClr val="dk1"/>
          </a:fontRef>
        </p:style>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7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panose="02020603050405020304" pitchFamily="18" charset="0"/>
                <a:cs typeface="Times New Roman" panose="02020603050405020304" pitchFamily="18" charset="0"/>
              </a:rPr>
              <a:t>HƯỚNG DẪN VỀ NHÀ</a:t>
            </a:r>
            <a:endParaRPr lang="en-US" sz="27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latin typeface="Times New Roman" panose="02020603050405020304" pitchFamily="18" charset="0"/>
              <a:cs typeface="Times New Roman" panose="02020603050405020304" pitchFamily="18" charset="0"/>
            </a:endParaRPr>
          </a:p>
        </p:txBody>
      </p:sp>
      <p:sp>
        <p:nvSpPr>
          <p:cNvPr id="11" name="TextBox 15">
            <a:extLst>
              <a:ext uri="{FF2B5EF4-FFF2-40B4-BE49-F238E27FC236}">
                <a16:creationId xmlns:a16="http://schemas.microsoft.com/office/drawing/2014/main" xmlns="" id="{D4548FC9-7435-26BE-6EB3-F41D1F477295}"/>
              </a:ext>
            </a:extLst>
          </p:cNvPr>
          <p:cNvSpPr txBox="1"/>
          <p:nvPr/>
        </p:nvSpPr>
        <p:spPr>
          <a:xfrm>
            <a:off x="1428750" y="1631543"/>
            <a:ext cx="9734550" cy="221406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bổ</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sung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vở</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BT 1,2 SGK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93, 94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BT 1,2 SBT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100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Xem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chuẩn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bị</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phần</a:t>
            </a:r>
            <a:r>
              <a:rPr lang="en-US" sz="2800" dirty="0">
                <a:solidFill>
                  <a:srgbClr val="000000"/>
                </a:solidFill>
                <a:effectLst/>
                <a:latin typeface="Times New Roman" panose="02020603050405020304" pitchFamily="18" charset="0"/>
                <a:ea typeface="Calibri" panose="020F0502020204030204" pitchFamily="34" charset="0"/>
              </a:rPr>
              <a:t> 3</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481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750" fill="hold"/>
                                        <p:tgtEl>
                                          <p:spTgt spid="4"/>
                                        </p:tgtEl>
                                        <p:attrNameLst>
                                          <p:attrName>ppt_w</p:attrName>
                                        </p:attrNameLst>
                                      </p:cBhvr>
                                      <p:tavLst>
                                        <p:tav tm="0">
                                          <p:val>
                                            <p:fltVal val="0"/>
                                          </p:val>
                                        </p:tav>
                                        <p:tav tm="100000">
                                          <p:val>
                                            <p:strVal val="#ppt_w"/>
                                          </p:val>
                                        </p:tav>
                                      </p:tavLst>
                                    </p:anim>
                                    <p:anim calcmode="lin" valueType="num">
                                      <p:cBhvr>
                                        <p:cTn id="18" dur="750" fill="hold"/>
                                        <p:tgtEl>
                                          <p:spTgt spid="4"/>
                                        </p:tgtEl>
                                        <p:attrNameLst>
                                          <p:attrName>ppt_h</p:attrName>
                                        </p:attrNameLst>
                                      </p:cBhvr>
                                      <p:tavLst>
                                        <p:tav tm="0">
                                          <p:val>
                                            <p:fltVal val="0"/>
                                          </p:val>
                                        </p:tav>
                                        <p:tav tm="100000">
                                          <p:val>
                                            <p:strVal val="#ppt_h"/>
                                          </p:val>
                                        </p:tav>
                                      </p:tavLst>
                                    </p:anim>
                                    <p:animEffect transition="in" filter="fade">
                                      <p:cBhvr>
                                        <p:cTn id="19" dur="750"/>
                                        <p:tgtEl>
                                          <p:spTgt spid="4"/>
                                        </p:tgtEl>
                                      </p:cBhvr>
                                    </p:animEffect>
                                  </p:childTnLst>
                                </p:cTn>
                              </p:par>
                              <p:par>
                                <p:cTn id="20" presetID="16" presetClass="entr" presetSubtype="37"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out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9">
            <a:extLst>
              <a:ext uri="{FF2B5EF4-FFF2-40B4-BE49-F238E27FC236}">
                <a16:creationId xmlns:a16="http://schemas.microsoft.com/office/drawing/2014/main" xmlns="" id="{74A20705-2F6C-73D0-89EB-CB14CE90B47D}"/>
              </a:ext>
            </a:extLst>
          </p:cNvPr>
          <p:cNvSpPr/>
          <p:nvPr/>
        </p:nvSpPr>
        <p:spPr>
          <a:xfrm>
            <a:off x="1806222" y="1975556"/>
            <a:ext cx="8263467" cy="1813544"/>
          </a:xfrm>
          <a:prstGeom prst="rect">
            <a:avLst/>
          </a:prstGeom>
          <a:noFill/>
        </p:spPr>
        <p:txBody>
          <a:bodyPr wrap="square" lIns="91440" tIns="45720" rIns="91440" bIns="45720">
            <a:prstTxWarp prst="textChevronInverted">
              <a:avLst/>
            </a:prstTxWarp>
            <a:spAutoFit/>
            <a:scene3d>
              <a:camera prst="orthographicFront"/>
              <a:lightRig rig="soft" dir="t">
                <a:rot lat="0" lon="0" rev="15600000"/>
              </a:lightRig>
            </a:scene3d>
            <a:sp3d extrusionH="57150" prstMaterial="softEdge">
              <a:bevelT w="25400" h="38100"/>
            </a:sp3d>
          </a:bodyPr>
          <a:lstStyle/>
          <a:p>
            <a:pPr algn="ctr">
              <a:lnSpc>
                <a:spcPct val="110000"/>
              </a:lnSpc>
              <a:spcBef>
                <a:spcPct val="0"/>
              </a:spcBef>
              <a:defRPr/>
            </a:pPr>
            <a:r>
              <a:rPr lang="en-US" sz="4800" b="1" dirty="0" err="1">
                <a:ln/>
                <a:solidFill>
                  <a:srgbClr val="002060"/>
                </a:solidFill>
                <a:latin typeface="Times New Roman" panose="02020603050405020304" pitchFamily="18" charset="0"/>
                <a:cs typeface="Times New Roman" panose="02020603050405020304" pitchFamily="18" charset="0"/>
              </a:rPr>
              <a:t>Bài</a:t>
            </a:r>
            <a:r>
              <a:rPr lang="en-US" sz="4800" b="1" dirty="0">
                <a:ln/>
                <a:solidFill>
                  <a:srgbClr val="002060"/>
                </a:solidFill>
                <a:latin typeface="Times New Roman" panose="02020603050405020304" pitchFamily="18" charset="0"/>
                <a:cs typeface="Times New Roman" panose="02020603050405020304" pitchFamily="18" charset="0"/>
              </a:rPr>
              <a:t> 1: Thu </a:t>
            </a:r>
            <a:r>
              <a:rPr lang="en-US" sz="4800" b="1" dirty="0" err="1">
                <a:ln/>
                <a:solidFill>
                  <a:srgbClr val="002060"/>
                </a:solidFill>
                <a:latin typeface="Times New Roman" panose="02020603050405020304" pitchFamily="18" charset="0"/>
                <a:cs typeface="Times New Roman" panose="02020603050405020304" pitchFamily="18" charset="0"/>
              </a:rPr>
              <a:t>thập</a:t>
            </a:r>
            <a:r>
              <a:rPr lang="en-US" sz="4800" b="1" dirty="0">
                <a:ln/>
                <a:solidFill>
                  <a:srgbClr val="002060"/>
                </a:solidFill>
                <a:latin typeface="Times New Roman" panose="02020603050405020304" pitchFamily="18" charset="0"/>
                <a:cs typeface="Times New Roman" panose="02020603050405020304" pitchFamily="18" charset="0"/>
              </a:rPr>
              <a:t> </a:t>
            </a:r>
            <a:r>
              <a:rPr lang="en-US" sz="4800" b="1" dirty="0" err="1">
                <a:ln/>
                <a:solidFill>
                  <a:srgbClr val="002060"/>
                </a:solidFill>
                <a:latin typeface="Times New Roman" panose="02020603050405020304" pitchFamily="18" charset="0"/>
                <a:cs typeface="Times New Roman" panose="02020603050405020304" pitchFamily="18" charset="0"/>
              </a:rPr>
              <a:t>và</a:t>
            </a:r>
            <a:r>
              <a:rPr lang="en-US" sz="4800" b="1" dirty="0">
                <a:ln/>
                <a:solidFill>
                  <a:srgbClr val="002060"/>
                </a:solidFill>
                <a:latin typeface="Times New Roman" panose="02020603050405020304" pitchFamily="18" charset="0"/>
                <a:cs typeface="Times New Roman" panose="02020603050405020304" pitchFamily="18" charset="0"/>
              </a:rPr>
              <a:t> </a:t>
            </a:r>
            <a:r>
              <a:rPr lang="en-US" sz="4800" b="1" dirty="0" err="1">
                <a:ln/>
                <a:solidFill>
                  <a:srgbClr val="002060"/>
                </a:solidFill>
                <a:latin typeface="Times New Roman" panose="02020603050405020304" pitchFamily="18" charset="0"/>
                <a:cs typeface="Times New Roman" panose="02020603050405020304" pitchFamily="18" charset="0"/>
              </a:rPr>
              <a:t>phân</a:t>
            </a:r>
            <a:r>
              <a:rPr lang="en-US" sz="4800" b="1" dirty="0">
                <a:ln/>
                <a:solidFill>
                  <a:srgbClr val="002060"/>
                </a:solidFill>
                <a:latin typeface="Times New Roman" panose="02020603050405020304" pitchFamily="18" charset="0"/>
                <a:cs typeface="Times New Roman" panose="02020603050405020304" pitchFamily="18" charset="0"/>
              </a:rPr>
              <a:t> </a:t>
            </a:r>
            <a:r>
              <a:rPr lang="en-US" sz="4800" b="1" dirty="0" err="1">
                <a:ln/>
                <a:solidFill>
                  <a:srgbClr val="002060"/>
                </a:solidFill>
                <a:latin typeface="Times New Roman" panose="02020603050405020304" pitchFamily="18" charset="0"/>
                <a:cs typeface="Times New Roman" panose="02020603050405020304" pitchFamily="18" charset="0"/>
              </a:rPr>
              <a:t>loại</a:t>
            </a:r>
            <a:r>
              <a:rPr lang="en-US" sz="4800" b="1" dirty="0">
                <a:ln/>
                <a:solidFill>
                  <a:srgbClr val="002060"/>
                </a:solidFill>
                <a:latin typeface="Times New Roman" panose="02020603050405020304" pitchFamily="18" charset="0"/>
                <a:cs typeface="Times New Roman" panose="02020603050405020304" pitchFamily="18" charset="0"/>
              </a:rPr>
              <a:t> </a:t>
            </a:r>
            <a:r>
              <a:rPr lang="en-US" sz="4800" b="1" dirty="0" err="1">
                <a:ln/>
                <a:solidFill>
                  <a:srgbClr val="002060"/>
                </a:solidFill>
                <a:latin typeface="Times New Roman" panose="02020603050405020304" pitchFamily="18" charset="0"/>
                <a:cs typeface="Times New Roman" panose="02020603050405020304" pitchFamily="18" charset="0"/>
              </a:rPr>
              <a:t>dữ</a:t>
            </a:r>
            <a:r>
              <a:rPr lang="en-US" sz="4800" b="1" dirty="0">
                <a:ln/>
                <a:solidFill>
                  <a:srgbClr val="002060"/>
                </a:solidFill>
                <a:latin typeface="Times New Roman" panose="02020603050405020304" pitchFamily="18" charset="0"/>
                <a:cs typeface="Times New Roman" panose="02020603050405020304" pitchFamily="18" charset="0"/>
              </a:rPr>
              <a:t> </a:t>
            </a:r>
            <a:r>
              <a:rPr lang="en-US" sz="4800" b="1" dirty="0" err="1">
                <a:ln/>
                <a:solidFill>
                  <a:srgbClr val="002060"/>
                </a:solidFill>
                <a:latin typeface="Times New Roman" panose="02020603050405020304" pitchFamily="18" charset="0"/>
                <a:cs typeface="Times New Roman" panose="02020603050405020304" pitchFamily="18" charset="0"/>
              </a:rPr>
              <a:t>liệu</a:t>
            </a:r>
            <a:r>
              <a:rPr lang="en-US" sz="4800" b="1" dirty="0">
                <a:ln/>
                <a:solidFill>
                  <a:srgbClr val="002060"/>
                </a:solidFill>
                <a:latin typeface="Times New Roman" panose="02020603050405020304" pitchFamily="18" charset="0"/>
                <a:cs typeface="Times New Roman" panose="02020603050405020304" pitchFamily="18" charset="0"/>
              </a:rPr>
              <a:t> (</a:t>
            </a:r>
            <a:r>
              <a:rPr lang="en-US" sz="4800" b="1" dirty="0" err="1">
                <a:ln/>
                <a:solidFill>
                  <a:srgbClr val="002060"/>
                </a:solidFill>
                <a:latin typeface="Times New Roman" panose="02020603050405020304" pitchFamily="18" charset="0"/>
                <a:cs typeface="Times New Roman" panose="02020603050405020304" pitchFamily="18" charset="0"/>
              </a:rPr>
              <a:t>tiết</a:t>
            </a:r>
            <a:r>
              <a:rPr lang="en-US" sz="4800" b="1" dirty="0">
                <a:ln/>
                <a:solidFill>
                  <a:srgbClr val="002060"/>
                </a:solidFill>
                <a:latin typeface="Times New Roman" panose="02020603050405020304" pitchFamily="18" charset="0"/>
                <a:cs typeface="Times New Roman" panose="02020603050405020304" pitchFamily="18" charset="0"/>
              </a:rPr>
              <a:t> 2)</a:t>
            </a:r>
          </a:p>
        </p:txBody>
      </p:sp>
    </p:spTree>
    <p:extLst>
      <p:ext uri="{BB962C8B-B14F-4D97-AF65-F5344CB8AC3E}">
        <p14:creationId xmlns:p14="http://schemas.microsoft.com/office/powerpoint/2010/main" val="828774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rot="19092779">
            <a:off x="-981990" y="890722"/>
            <a:ext cx="5197122" cy="963396"/>
          </a:xfrm>
          <a:custGeom>
            <a:avLst/>
            <a:gdLst>
              <a:gd name="connsiteX0" fmla="*/ 4119131 w 5197122"/>
              <a:gd name="connsiteY0" fmla="*/ 0 h 963396"/>
              <a:gd name="connsiteX1" fmla="*/ 5197122 w 5197122"/>
              <a:gd name="connsiteY1" fmla="*/ 963396 h 963396"/>
              <a:gd name="connsiteX2" fmla="*/ 0 w 5197122"/>
              <a:gd name="connsiteY2" fmla="*/ 963396 h 963396"/>
              <a:gd name="connsiteX3" fmla="*/ 860983 w 5197122"/>
              <a:gd name="connsiteY3" fmla="*/ 0 h 963396"/>
            </a:gdLst>
            <a:ahLst/>
            <a:cxnLst>
              <a:cxn ang="0">
                <a:pos x="connsiteX0" y="connsiteY0"/>
              </a:cxn>
              <a:cxn ang="0">
                <a:pos x="connsiteX1" y="connsiteY1"/>
              </a:cxn>
              <a:cxn ang="0">
                <a:pos x="connsiteX2" y="connsiteY2"/>
              </a:cxn>
              <a:cxn ang="0">
                <a:pos x="connsiteX3" y="connsiteY3"/>
              </a:cxn>
            </a:cxnLst>
            <a:rect l="l" t="t" r="r" b="b"/>
            <a:pathLst>
              <a:path w="5197122" h="963396">
                <a:moveTo>
                  <a:pt x="4119131" y="0"/>
                </a:moveTo>
                <a:lnTo>
                  <a:pt x="5197122" y="963396"/>
                </a:lnTo>
                <a:lnTo>
                  <a:pt x="0" y="963396"/>
                </a:lnTo>
                <a:lnTo>
                  <a:pt x="860983" y="0"/>
                </a:lnTo>
                <a:close/>
              </a:path>
            </a:pathLst>
          </a:custGeom>
          <a:solidFill>
            <a:srgbClr val="0A1D37"/>
          </a:solidFill>
          <a:ln w="28575">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BB3C0A70-E41F-49EF-8AFE-0ADD98F3B81C}"/>
              </a:ext>
            </a:extLst>
          </p:cNvPr>
          <p:cNvPicPr>
            <a:picLocks noChangeAspect="1"/>
          </p:cNvPicPr>
          <p:nvPr/>
        </p:nvPicPr>
        <p:blipFill>
          <a:blip r:embed="rId2" cstate="email">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19100340">
            <a:off x="90987" y="1146721"/>
            <a:ext cx="2733847" cy="693962"/>
          </a:xfrm>
          <a:prstGeom prst="rect">
            <a:avLst/>
          </a:prstGeom>
        </p:spPr>
      </p:pic>
      <p:pic>
        <p:nvPicPr>
          <p:cNvPr id="9" name="Picture 8" descr="Background pattern&#10;&#10;Description automatically generated">
            <a:extLst>
              <a:ext uri="{FF2B5EF4-FFF2-40B4-BE49-F238E27FC236}">
                <a16:creationId xmlns:a16="http://schemas.microsoft.com/office/drawing/2014/main" xmlns="" id="{4E208DDE-5F53-487A-916C-A3AE276FA6AD}"/>
              </a:ext>
            </a:extLst>
          </p:cNvPr>
          <p:cNvPicPr>
            <a:picLocks noChangeAspect="1"/>
          </p:cNvPicPr>
          <p:nvPr/>
        </p:nvPicPr>
        <p:blipFill rotWithShape="1">
          <a:blip r:embed="rId4" cstate="email">
            <a:extLst>
              <a:ext uri="{28A0092B-C50C-407E-A947-70E740481C1C}">
                <a14:useLocalDpi xmlns:a14="http://schemas.microsoft.com/office/drawing/2010/main"/>
              </a:ext>
              <a:ext uri="{837473B0-CC2E-450A-ABE3-18F120FF3D39}">
                <a1611:picAttrSrcUrl xmlns:a1611="http://schemas.microsoft.com/office/drawing/2016/11/main" xmlns="" r:id="rId5"/>
              </a:ext>
            </a:extLst>
          </a:blip>
          <a:srcRect b="-4"/>
          <a:stretch/>
        </p:blipFill>
        <p:spPr>
          <a:xfrm>
            <a:off x="1678062" y="2932579"/>
            <a:ext cx="2733846" cy="310356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10" name="Picture 9" descr="Background pattern&#10;&#10;Description automatically generated">
            <a:extLst>
              <a:ext uri="{FF2B5EF4-FFF2-40B4-BE49-F238E27FC236}">
                <a16:creationId xmlns:a16="http://schemas.microsoft.com/office/drawing/2014/main" xmlns="" id="{65A14FCB-5569-4268-AF8B-502D9EF6E73E}"/>
              </a:ext>
            </a:extLst>
          </p:cNvPr>
          <p:cNvPicPr>
            <a:picLocks noChangeAspect="1"/>
          </p:cNvPicPr>
          <p:nvPr/>
        </p:nvPicPr>
        <p:blipFill rotWithShape="1">
          <a:blip r:embed="rId6" cstate="email">
            <a:extLst>
              <a:ext uri="{28A0092B-C50C-407E-A947-70E740481C1C}">
                <a14:useLocalDpi xmlns:a14="http://schemas.microsoft.com/office/drawing/2010/main"/>
              </a:ext>
              <a:ext uri="{837473B0-CC2E-450A-ABE3-18F120FF3D39}">
                <a1611:picAttrSrcUrl xmlns:a1611="http://schemas.microsoft.com/office/drawing/2016/11/main" xmlns="" r:id="rId7"/>
              </a:ext>
            </a:extLst>
          </a:blip>
          <a:srcRect/>
          <a:stretch/>
        </p:blipFill>
        <p:spPr>
          <a:xfrm>
            <a:off x="3982568" y="2052918"/>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12" name="Picture 11" descr="Background pattern&#10;&#10;Description automatically generated">
            <a:extLst>
              <a:ext uri="{FF2B5EF4-FFF2-40B4-BE49-F238E27FC236}">
                <a16:creationId xmlns:a16="http://schemas.microsoft.com/office/drawing/2014/main" xmlns="" id="{EEA75D7F-8BEB-403A-A7C2-DC62D23C83A4}"/>
              </a:ext>
            </a:extLst>
          </p:cNvPr>
          <p:cNvPicPr>
            <a:picLocks noChangeAspect="1"/>
          </p:cNvPicPr>
          <p:nvPr/>
        </p:nvPicPr>
        <p:blipFill rotWithShape="1">
          <a:blip r:embed="rId8" cstate="email">
            <a:extLst>
              <a:ext uri="{28A0092B-C50C-407E-A947-70E740481C1C}">
                <a14:useLocalDpi xmlns:a14="http://schemas.microsoft.com/office/drawing/2010/main"/>
              </a:ext>
              <a:ext uri="{837473B0-CC2E-450A-ABE3-18F120FF3D39}">
                <a1611:picAttrSrcUrl xmlns:a1611="http://schemas.microsoft.com/office/drawing/2016/11/main" xmlns="" r:id="rId9"/>
              </a:ext>
            </a:extLst>
          </a:blip>
          <a:srcRect/>
          <a:stretch/>
        </p:blipFill>
        <p:spPr>
          <a:xfrm>
            <a:off x="8084934" y="2599609"/>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3" name="Picture 12"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13093" y="2190395"/>
            <a:ext cx="3103563" cy="3103563"/>
          </a:xfrm>
          <a:prstGeom prst="rect">
            <a:avLst/>
          </a:prstGeom>
        </p:spPr>
      </p:pic>
      <p:pic>
        <p:nvPicPr>
          <p:cNvPr id="14" name="Picture 13">
            <a:extLst>
              <a:ext uri="{FF2B5EF4-FFF2-40B4-BE49-F238E27FC236}">
                <a16:creationId xmlns:a16="http://schemas.microsoft.com/office/drawing/2014/main" xmlns="" id="{453B174F-EE32-44C0-AEBD-2414C6D6BB2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992035" y="2789895"/>
            <a:ext cx="3103563" cy="3103563"/>
          </a:xfrm>
          <a:prstGeom prst="rect">
            <a:avLst/>
          </a:prstGeom>
        </p:spPr>
      </p:pic>
      <p:pic>
        <p:nvPicPr>
          <p:cNvPr id="16" name="Picture 15">
            <a:extLst>
              <a:ext uri="{FF2B5EF4-FFF2-40B4-BE49-F238E27FC236}">
                <a16:creationId xmlns:a16="http://schemas.microsoft.com/office/drawing/2014/main" xmlns="" id="{F5F0387D-CEB3-4D01-B097-E93181CF9E3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00261" y="3131324"/>
            <a:ext cx="2082307" cy="2082307"/>
          </a:xfrm>
          <a:prstGeom prst="rect">
            <a:avLst/>
          </a:prstGeom>
        </p:spPr>
      </p:pic>
      <p:pic>
        <p:nvPicPr>
          <p:cNvPr id="17" name="Picture 16">
            <a:extLst>
              <a:ext uri="{FF2B5EF4-FFF2-40B4-BE49-F238E27FC236}">
                <a16:creationId xmlns:a16="http://schemas.microsoft.com/office/drawing/2014/main" xmlns="" id="{551E4DC2-0B49-4FB2-B8C1-231C030CAE4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303586" y="983221"/>
            <a:ext cx="2700762" cy="1847248"/>
          </a:xfrm>
          <a:prstGeom prst="rect">
            <a:avLst/>
          </a:prstGeom>
        </p:spPr>
      </p:pic>
      <p:pic>
        <p:nvPicPr>
          <p:cNvPr id="19" name="Picture 18">
            <a:extLst>
              <a:ext uri="{FF2B5EF4-FFF2-40B4-BE49-F238E27FC236}">
                <a16:creationId xmlns:a16="http://schemas.microsoft.com/office/drawing/2014/main" xmlns="" id="{75CBC910-51FE-44A7-A09E-097F9F57527C}"/>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679066" y="229058"/>
            <a:ext cx="2700762" cy="1847248"/>
          </a:xfrm>
          <a:prstGeom prst="rect">
            <a:avLst/>
          </a:prstGeom>
        </p:spPr>
      </p:pic>
      <p:pic>
        <p:nvPicPr>
          <p:cNvPr id="22" name="Picture 21">
            <a:extLst>
              <a:ext uri="{FF2B5EF4-FFF2-40B4-BE49-F238E27FC236}">
                <a16:creationId xmlns:a16="http://schemas.microsoft.com/office/drawing/2014/main" xmlns="" id="{CB4DEC2C-107C-4E99-A056-D6622B33624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906435" y="657218"/>
            <a:ext cx="2901948" cy="1847248"/>
          </a:xfrm>
          <a:prstGeom prst="rect">
            <a:avLst/>
          </a:prstGeom>
        </p:spPr>
      </p:pic>
    </p:spTree>
    <p:extLst>
      <p:ext uri="{BB962C8B-B14F-4D97-AF65-F5344CB8AC3E}">
        <p14:creationId xmlns:p14="http://schemas.microsoft.com/office/powerpoint/2010/main" val="15468048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79387" y="3782415"/>
            <a:ext cx="3429000" cy="3429000"/>
          </a:xfrm>
          <a:prstGeom prst="rect">
            <a:avLst/>
          </a:prstGeom>
        </p:spPr>
      </p:pic>
      <p:sp>
        <p:nvSpPr>
          <p:cNvPr id="6" name="Cloud Callout 5"/>
          <p:cNvSpPr/>
          <p:nvPr/>
        </p:nvSpPr>
        <p:spPr>
          <a:xfrm>
            <a:off x="2891" y="911287"/>
            <a:ext cx="4730107" cy="3402853"/>
          </a:xfrm>
          <a:prstGeom prst="cloudCallout">
            <a:avLst>
              <a:gd name="adj1" fmla="val 46085"/>
              <a:gd name="adj2" fmla="val 50301"/>
            </a:avLst>
          </a:prstGeom>
          <a:solidFill>
            <a:schemeClr val="bg1"/>
          </a:solidFill>
          <a:ln>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9" name="TextBox 8"/>
          <p:cNvSpPr txBox="1"/>
          <p:nvPr/>
        </p:nvSpPr>
        <p:spPr>
          <a:xfrm>
            <a:off x="612769" y="1490008"/>
            <a:ext cx="3822141" cy="1938992"/>
          </a:xfrm>
          <a:prstGeom prst="rect">
            <a:avLst/>
          </a:prstGeom>
          <a:noFill/>
        </p:spPr>
        <p:txBody>
          <a:bodyPr wrap="square" rtlCol="0">
            <a:spAutoFit/>
          </a:bodyPr>
          <a:lstStyle/>
          <a:p>
            <a:r>
              <a:rPr lang="vi-VN" sz="2000" dirty="0">
                <a:solidFill>
                  <a:prstClr val="black"/>
                </a:solidFill>
                <a:latin typeface="Times New Roman" panose="02020603050405020304" pitchFamily="18" charset="0"/>
                <a:cs typeface="Times New Roman" panose="02020603050405020304" pitchFamily="18" charset="0"/>
              </a:rPr>
              <a:t>Thu </a:t>
            </a:r>
            <a:r>
              <a:rPr lang="vi-VN" sz="2000" dirty="0" err="1">
                <a:solidFill>
                  <a:prstClr val="black"/>
                </a:solidFill>
                <a:latin typeface="Times New Roman" panose="02020603050405020304" pitchFamily="18" charset="0"/>
                <a:cs typeface="Times New Roman" panose="02020603050405020304" pitchFamily="18" charset="0"/>
              </a:rPr>
              <a:t>thập</a:t>
            </a:r>
            <a:r>
              <a:rPr lang="vi-VN" sz="2000" dirty="0">
                <a:solidFill>
                  <a:prstClr val="black"/>
                </a:solidFill>
                <a:latin typeface="Times New Roman" panose="02020603050405020304" pitchFamily="18" charset="0"/>
                <a:cs typeface="Times New Roman" panose="02020603050405020304" pitchFamily="18" charset="0"/>
              </a:rPr>
              <a:t> thông tin </a:t>
            </a:r>
            <a:r>
              <a:rPr lang="vi-VN" sz="2000" dirty="0" err="1">
                <a:solidFill>
                  <a:prstClr val="black"/>
                </a:solidFill>
                <a:latin typeface="Times New Roman" panose="02020603050405020304" pitchFamily="18" charset="0"/>
                <a:cs typeface="Times New Roman" panose="02020603050405020304" pitchFamily="18" charset="0"/>
              </a:rPr>
              <a:t>các</a:t>
            </a:r>
            <a:r>
              <a:rPr lang="vi-VN" sz="2000" dirty="0">
                <a:solidFill>
                  <a:prstClr val="black"/>
                </a:solidFill>
                <a:latin typeface="Times New Roman" panose="02020603050405020304" pitchFamily="18" charset="0"/>
                <a:cs typeface="Times New Roman" panose="02020603050405020304" pitchFamily="18" charset="0"/>
              </a:rPr>
              <a:t> </a:t>
            </a:r>
            <a:r>
              <a:rPr lang="vi-VN" sz="2000" dirty="0" err="1">
                <a:solidFill>
                  <a:prstClr val="black"/>
                </a:solidFill>
                <a:latin typeface="Times New Roman" panose="02020603050405020304" pitchFamily="18" charset="0"/>
                <a:cs typeface="Times New Roman" panose="02020603050405020304" pitchFamily="18" charset="0"/>
              </a:rPr>
              <a:t>loại</a:t>
            </a:r>
            <a:r>
              <a:rPr lang="vi-VN" sz="2000" dirty="0">
                <a:solidFill>
                  <a:prstClr val="black"/>
                </a:solidFill>
                <a:latin typeface="Times New Roman" panose="02020603050405020304" pitchFamily="18" charset="0"/>
                <a:cs typeface="Times New Roman" panose="02020603050405020304" pitchFamily="18" charset="0"/>
              </a:rPr>
              <a:t> </a:t>
            </a:r>
            <a:r>
              <a:rPr lang="vi-VN" sz="2000" dirty="0" err="1">
                <a:solidFill>
                  <a:prstClr val="black"/>
                </a:solidFill>
                <a:latin typeface="Times New Roman" panose="02020603050405020304" pitchFamily="18" charset="0"/>
                <a:cs typeface="Times New Roman" panose="02020603050405020304" pitchFamily="18" charset="0"/>
              </a:rPr>
              <a:t>sách</a:t>
            </a:r>
            <a:r>
              <a:rPr lang="vi-VN" sz="2000" dirty="0">
                <a:solidFill>
                  <a:prstClr val="black"/>
                </a:solidFill>
                <a:latin typeface="Times New Roman" panose="02020603050405020304" pitchFamily="18" charset="0"/>
                <a:cs typeface="Times New Roman" panose="02020603050405020304" pitchFamily="18" charset="0"/>
              </a:rPr>
              <a:t> tham </a:t>
            </a:r>
            <a:r>
              <a:rPr lang="vi-VN" sz="2000" dirty="0" err="1">
                <a:solidFill>
                  <a:prstClr val="black"/>
                </a:solidFill>
                <a:latin typeface="Times New Roman" panose="02020603050405020304" pitchFamily="18" charset="0"/>
                <a:cs typeface="Times New Roman" panose="02020603050405020304" pitchFamily="18" charset="0"/>
              </a:rPr>
              <a:t>khảo</a:t>
            </a:r>
            <a:r>
              <a:rPr lang="vi-VN" sz="2000" dirty="0">
                <a:solidFill>
                  <a:prstClr val="black"/>
                </a:solidFill>
                <a:latin typeface="Times New Roman" panose="02020603050405020304" pitchFamily="18" charset="0"/>
                <a:cs typeface="Times New Roman" panose="02020603050405020304" pitchFamily="18" charset="0"/>
              </a:rPr>
              <a:t> môn </a:t>
            </a:r>
            <a:r>
              <a:rPr lang="vi-VN" sz="2000" dirty="0" err="1">
                <a:solidFill>
                  <a:prstClr val="black"/>
                </a:solidFill>
                <a:latin typeface="Times New Roman" panose="02020603050405020304" pitchFamily="18" charset="0"/>
                <a:cs typeface="Times New Roman" panose="02020603050405020304" pitchFamily="18" charset="0"/>
              </a:rPr>
              <a:t>toán</a:t>
            </a:r>
            <a:r>
              <a:rPr lang="vi-VN" sz="2000" dirty="0">
                <a:solidFill>
                  <a:prstClr val="black"/>
                </a:solidFill>
                <a:latin typeface="Times New Roman" panose="02020603050405020304" pitchFamily="18" charset="0"/>
                <a:cs typeface="Times New Roman" panose="02020603050405020304" pitchFamily="18" charset="0"/>
              </a:rPr>
              <a:t> </a:t>
            </a:r>
            <a:r>
              <a:rPr lang="vi-VN" sz="2000" dirty="0" err="1">
                <a:solidFill>
                  <a:prstClr val="black"/>
                </a:solidFill>
                <a:latin typeface="Times New Roman" panose="02020603050405020304" pitchFamily="18" charset="0"/>
                <a:cs typeface="Times New Roman" panose="02020603050405020304" pitchFamily="18" charset="0"/>
              </a:rPr>
              <a:t>được</a:t>
            </a:r>
            <a:r>
              <a:rPr lang="vi-VN" sz="2000" dirty="0">
                <a:solidFill>
                  <a:prstClr val="black"/>
                </a:solidFill>
                <a:latin typeface="Times New Roman" panose="02020603050405020304" pitchFamily="18" charset="0"/>
                <a:cs typeface="Times New Roman" panose="02020603050405020304" pitchFamily="18" charset="0"/>
              </a:rPr>
              <a:t> yêu </a:t>
            </a:r>
            <a:r>
              <a:rPr lang="vi-VN" sz="2000" dirty="0" err="1">
                <a:solidFill>
                  <a:prstClr val="black"/>
                </a:solidFill>
                <a:latin typeface="Times New Roman" panose="02020603050405020304" pitchFamily="18" charset="0"/>
                <a:cs typeface="Times New Roman" panose="02020603050405020304" pitchFamily="18" charset="0"/>
              </a:rPr>
              <a:t>thích</a:t>
            </a:r>
            <a:r>
              <a:rPr lang="vi-VN" sz="2000" dirty="0">
                <a:solidFill>
                  <a:prstClr val="black"/>
                </a:solidFill>
                <a:latin typeface="Times New Roman" panose="02020603050405020304" pitchFamily="18" charset="0"/>
                <a:cs typeface="Times New Roman" panose="02020603050405020304" pitchFamily="18" charset="0"/>
              </a:rPr>
              <a:t> </a:t>
            </a:r>
            <a:r>
              <a:rPr lang="vi-VN" sz="2000" dirty="0" err="1">
                <a:solidFill>
                  <a:prstClr val="black"/>
                </a:solidFill>
                <a:latin typeface="Times New Roman" panose="02020603050405020304" pitchFamily="18" charset="0"/>
                <a:cs typeface="Times New Roman" panose="02020603050405020304" pitchFamily="18" charset="0"/>
              </a:rPr>
              <a:t>nhất</a:t>
            </a:r>
            <a:r>
              <a:rPr lang="vi-VN"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trong</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nhiệm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vụ</a:t>
            </a:r>
            <a:r>
              <a:rPr lang="vi-VN" sz="2000" dirty="0">
                <a:solidFill>
                  <a:prstClr val="black"/>
                </a:solidFill>
                <a:latin typeface="Times New Roman" panose="02020603050405020304" pitchFamily="18" charset="0"/>
                <a:cs typeface="Times New Roman" panose="02020603050405020304" pitchFamily="18" charset="0"/>
              </a:rPr>
              <a:t> </a:t>
            </a:r>
            <a:r>
              <a:rPr lang="vi-VN" sz="2000" dirty="0" err="1">
                <a:solidFill>
                  <a:prstClr val="black"/>
                </a:solidFill>
                <a:latin typeface="Times New Roman" panose="02020603050405020304" pitchFamily="18" charset="0"/>
                <a:cs typeface="Times New Roman" panose="02020603050405020304" pitchFamily="18" charset="0"/>
              </a:rPr>
              <a:t>từ</a:t>
            </a:r>
            <a:r>
              <a:rPr lang="vi-VN" sz="2000" dirty="0">
                <a:solidFill>
                  <a:prstClr val="black"/>
                </a:solidFill>
                <a:latin typeface="Times New Roman" panose="02020603050405020304" pitchFamily="18" charset="0"/>
                <a:cs typeface="Times New Roman" panose="02020603050405020304" pitchFamily="18" charset="0"/>
              </a:rPr>
              <a:t> </a:t>
            </a:r>
            <a:r>
              <a:rPr lang="vi-VN" sz="2000" dirty="0" err="1">
                <a:solidFill>
                  <a:prstClr val="black"/>
                </a:solidFill>
                <a:latin typeface="Times New Roman" panose="02020603050405020304" pitchFamily="18" charset="0"/>
                <a:cs typeface="Times New Roman" panose="02020603050405020304" pitchFamily="18" charset="0"/>
              </a:rPr>
              <a:t>tiết</a:t>
            </a:r>
            <a:r>
              <a:rPr lang="vi-VN" sz="2000" dirty="0">
                <a:solidFill>
                  <a:prstClr val="black"/>
                </a:solidFill>
                <a:latin typeface="Times New Roman" panose="02020603050405020304" pitchFamily="18" charset="0"/>
                <a:cs typeface="Times New Roman" panose="02020603050405020304" pitchFamily="18" charset="0"/>
              </a:rPr>
              <a:t> </a:t>
            </a:r>
            <a:r>
              <a:rPr lang="vi-VN" sz="2000" dirty="0" err="1">
                <a:solidFill>
                  <a:prstClr val="black"/>
                </a:solidFill>
                <a:latin typeface="Times New Roman" panose="02020603050405020304" pitchFamily="18" charset="0"/>
                <a:cs typeface="Times New Roman" panose="02020603050405020304" pitchFamily="18" charset="0"/>
              </a:rPr>
              <a:t>trước</a:t>
            </a:r>
            <a:r>
              <a:rPr lang="vi-VN"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Các</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dữ</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liệu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về</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lượt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yêu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thích</a:t>
            </a:r>
            <a:r>
              <a:rPr lang="en-US" sz="2000" dirty="0">
                <a:solidFill>
                  <a:prstClr val="black"/>
                </a:solidFill>
                <a:latin typeface="Times New Roman" panose="02020603050405020304" pitchFamily="18" charset="0"/>
                <a:cs typeface="Times New Roman" panose="02020603050405020304" pitchFamily="18" charset="0"/>
              </a:rPr>
              <a:t>: 15; 8; 7; 25; 30; 20 </a:t>
            </a:r>
            <a:r>
              <a:rPr lang="en-US" sz="2000" dirty="0" err="1">
                <a:solidFill>
                  <a:prstClr val="black"/>
                </a:solidFill>
                <a:latin typeface="Times New Roman" panose="02020603050405020304" pitchFamily="18" charset="0"/>
                <a:cs typeface="Times New Roman" panose="02020603050405020304" pitchFamily="18" charset="0"/>
              </a:rPr>
              <a:t>là</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dữ</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liệu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định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lượng</a:t>
            </a:r>
            <a:r>
              <a:rPr lang="en-US" sz="2000" dirty="0">
                <a:solidFill>
                  <a:prstClr val="black"/>
                </a:solidFill>
                <a:latin typeface="Times New Roman" panose="02020603050405020304" pitchFamily="18" charset="0"/>
                <a:cs typeface="Times New Roman" panose="02020603050405020304" pitchFamily="18" charset="0"/>
              </a:rPr>
              <a:t> hay </a:t>
            </a:r>
            <a:r>
              <a:rPr lang="en-US" sz="2000" dirty="0" err="1">
                <a:solidFill>
                  <a:prstClr val="black"/>
                </a:solidFill>
                <a:latin typeface="Times New Roman" panose="02020603050405020304" pitchFamily="18" charset="0"/>
                <a:cs typeface="Times New Roman" panose="02020603050405020304" pitchFamily="18" charset="0"/>
              </a:rPr>
              <a:t>dữ</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liệu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định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tính</a:t>
            </a:r>
            <a:r>
              <a:rPr lang="en-US" sz="2000" dirty="0">
                <a:solidFill>
                  <a:prstClr val="black"/>
                </a:solidFill>
                <a:latin typeface="Times New Roman" panose="02020603050405020304" pitchFamily="18" charset="0"/>
                <a:cs typeface="Times New Roman" panose="02020603050405020304" pitchFamily="18" charset="0"/>
              </a:rPr>
              <a:t>?</a:t>
            </a:r>
          </a:p>
        </p:txBody>
      </p:sp>
      <p:pic>
        <p:nvPicPr>
          <p:cNvPr id="18" name="Picture 17"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88085" y="4722180"/>
            <a:ext cx="2014752" cy="2014752"/>
          </a:xfrm>
          <a:prstGeom prst="rect">
            <a:avLst/>
          </a:prstGeom>
        </p:spPr>
      </p:pic>
      <p:sp>
        <p:nvSpPr>
          <p:cNvPr id="11" name="Hình chữ nhật 10">
            <a:extLst>
              <a:ext uri="{FF2B5EF4-FFF2-40B4-BE49-F238E27FC236}">
                <a16:creationId xmlns:a16="http://schemas.microsoft.com/office/drawing/2014/main" xmlns="" id="{4E6DAF99-8D17-B739-6779-440DF01A400D}"/>
              </a:ext>
            </a:extLst>
          </p:cNvPr>
          <p:cNvSpPr/>
          <p:nvPr/>
        </p:nvSpPr>
        <p:spPr>
          <a:xfrm>
            <a:off x="491025" y="211360"/>
            <a:ext cx="3137397" cy="523220"/>
          </a:xfrm>
          <a:prstGeom prst="rect">
            <a:avLst/>
          </a:prstGeom>
          <a:noFill/>
        </p:spPr>
        <p:txBody>
          <a:bodyPr wrap="square" lIns="91440" tIns="45720" rIns="91440" bIns="45720">
            <a:spAutoFit/>
          </a:bodyPr>
          <a:lstStyle/>
          <a:p>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A. KHỞI ĐỘNG</a:t>
            </a:r>
          </a:p>
        </p:txBody>
      </p:sp>
      <p:graphicFrame>
        <p:nvGraphicFramePr>
          <p:cNvPr id="8" name="Bảng 7">
            <a:extLst>
              <a:ext uri="{FF2B5EF4-FFF2-40B4-BE49-F238E27FC236}">
                <a16:creationId xmlns:a16="http://schemas.microsoft.com/office/drawing/2014/main" xmlns="" id="{D35C574F-2D17-1D18-6544-D5F8BC5C63AC}"/>
              </a:ext>
            </a:extLst>
          </p:cNvPr>
          <p:cNvGraphicFramePr>
            <a:graphicFrameLocks noGrp="1"/>
          </p:cNvGraphicFramePr>
          <p:nvPr>
            <p:extLst>
              <p:ext uri="{D42A27DB-BD31-4B8C-83A1-F6EECF244321}">
                <p14:modId xmlns:p14="http://schemas.microsoft.com/office/powerpoint/2010/main" val="3443796776"/>
              </p:ext>
            </p:extLst>
          </p:nvPr>
        </p:nvGraphicFramePr>
        <p:xfrm>
          <a:off x="5661242" y="541664"/>
          <a:ext cx="4814088" cy="4989449"/>
        </p:xfrm>
        <a:graphic>
          <a:graphicData uri="http://schemas.openxmlformats.org/drawingml/2006/table">
            <a:tbl>
              <a:tblPr firstRow="1" firstCol="1" bandRow="1">
                <a:tableStyleId>{5C22544A-7EE6-4342-B048-85BDC9FD1C3A}</a:tableStyleId>
              </a:tblPr>
              <a:tblGrid>
                <a:gridCol w="1811244">
                  <a:extLst>
                    <a:ext uri="{9D8B030D-6E8A-4147-A177-3AD203B41FA5}">
                      <a16:colId xmlns:a16="http://schemas.microsoft.com/office/drawing/2014/main" xmlns="" val="3506075506"/>
                    </a:ext>
                  </a:extLst>
                </a:gridCol>
                <a:gridCol w="1495760">
                  <a:extLst>
                    <a:ext uri="{9D8B030D-6E8A-4147-A177-3AD203B41FA5}">
                      <a16:colId xmlns:a16="http://schemas.microsoft.com/office/drawing/2014/main" xmlns="" val="1175372704"/>
                    </a:ext>
                  </a:extLst>
                </a:gridCol>
                <a:gridCol w="1507084">
                  <a:extLst>
                    <a:ext uri="{9D8B030D-6E8A-4147-A177-3AD203B41FA5}">
                      <a16:colId xmlns:a16="http://schemas.microsoft.com/office/drawing/2014/main" xmlns="" val="1742601815"/>
                    </a:ext>
                  </a:extLst>
                </a:gridCol>
              </a:tblGrid>
              <a:tr h="431800">
                <a:tc>
                  <a:txBody>
                    <a:bodyPr/>
                    <a:lstStyle/>
                    <a:p>
                      <a:pPr algn="ct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Tên</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sách</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Tác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giả</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Lượt</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yêu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thích</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45507658"/>
                  </a:ext>
                </a:extLst>
              </a:tr>
              <a:tr h="431800">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Bồi dưỡng toán 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Vũ Hữu Bình</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a:effectLst/>
                          <a:latin typeface="Times New Roman" panose="02020603050405020304" pitchFamily="18" charset="0"/>
                          <a:cs typeface="Times New Roman" panose="02020603050405020304" pitchFamily="18" charset="0"/>
                        </a:rPr>
                        <a:t>15</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21288105"/>
                  </a:ext>
                </a:extLst>
              </a:tr>
              <a:tr h="431800">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Nâng cao và phát triển toán 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Vũ Hữu Bình</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8</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05738086"/>
                  </a:ext>
                </a:extLst>
              </a:tr>
              <a:tr h="431800">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500 bài tập chọn lọc toán 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Phan Văn Đức</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39833193"/>
                  </a:ext>
                </a:extLst>
              </a:tr>
              <a:tr h="431800">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Hướng dẫn ôn tập làm bài kiểm tra toán 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Nguyễn Đức Chí</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25</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5170234"/>
                  </a:ext>
                </a:extLst>
              </a:tr>
              <a:tr h="431800">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Phân loại và giải chi tiết các dạng bài tập toán 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err="1">
                          <a:effectLst/>
                          <a:latin typeface="Times New Roman" panose="02020603050405020304" pitchFamily="18" charset="0"/>
                          <a:cs typeface="Times New Roman" panose="02020603050405020304" pitchFamily="18" charset="0"/>
                        </a:rPr>
                        <a:t>Nhiều</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tác</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cs typeface="Times New Roman" panose="02020603050405020304" pitchFamily="18" charset="0"/>
                        </a:rPr>
                        <a:t>giả</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30</a:t>
                      </a:r>
                    </a:p>
                  </a:txBody>
                  <a:tcPr marL="68580" marR="68580" marT="0" marB="0"/>
                </a:tc>
                <a:extLst>
                  <a:ext uri="{0D108BD9-81ED-4DB2-BD59-A6C34878D82A}">
                    <a16:rowId xmlns:a16="http://schemas.microsoft.com/office/drawing/2014/main" xmlns="" val="3949358223"/>
                  </a:ext>
                </a:extLst>
              </a:tr>
              <a:tr h="431800">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Phương pháp giải bài tập toán 7</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a:effectLst/>
                          <a:latin typeface="Times New Roman" panose="02020603050405020304" pitchFamily="18" charset="0"/>
                          <a:cs typeface="Times New Roman" panose="02020603050405020304" pitchFamily="18" charset="0"/>
                        </a:rPr>
                        <a:t>Nguyễn Đức Tấn (chủ biên)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1800" dirty="0">
                          <a:effectLst/>
                          <a:latin typeface="Times New Roman" panose="02020603050405020304" pitchFamily="18" charset="0"/>
                          <a:cs typeface="Times New Roman" panose="02020603050405020304" pitchFamily="18" charset="0"/>
                        </a:rPr>
                        <a:t>20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50401434"/>
                  </a:ext>
                </a:extLst>
              </a:tr>
            </a:tbl>
          </a:graphicData>
        </a:graphic>
      </p:graphicFrame>
      <p:sp>
        <p:nvSpPr>
          <p:cNvPr id="12" name="Hộp Văn bản 11">
            <a:extLst>
              <a:ext uri="{FF2B5EF4-FFF2-40B4-BE49-F238E27FC236}">
                <a16:creationId xmlns:a16="http://schemas.microsoft.com/office/drawing/2014/main" xmlns="" id="{1C9D03A6-902B-78E0-D6B9-7B64838C1EE3}"/>
              </a:ext>
            </a:extLst>
          </p:cNvPr>
          <p:cNvSpPr txBox="1"/>
          <p:nvPr/>
        </p:nvSpPr>
        <p:spPr>
          <a:xfrm>
            <a:off x="612768" y="1805214"/>
            <a:ext cx="3822141" cy="1200329"/>
          </a:xfrm>
          <a:prstGeom prst="rect">
            <a:avLst/>
          </a:prstGeom>
          <a:noFill/>
        </p:spPr>
        <p:txBody>
          <a:bodyPr wrap="square">
            <a:spAutoFit/>
          </a:bodyPr>
          <a:lstStyle/>
          <a:p>
            <a:r>
              <a:rPr lang="en-US" sz="2400" dirty="0" err="1">
                <a:solidFill>
                  <a:prstClr val="black"/>
                </a:solidFill>
                <a:latin typeface="Times New Roman" panose="02020603050405020304" pitchFamily="18" charset="0"/>
                <a:cs typeface="Times New Roman" panose="02020603050405020304" pitchFamily="18" charset="0"/>
              </a:rPr>
              <a:t>Các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liệu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thích</a:t>
            </a:r>
            <a:r>
              <a:rPr lang="en-US" sz="2400" dirty="0">
                <a:solidFill>
                  <a:prstClr val="black"/>
                </a:solidFill>
                <a:latin typeface="Times New Roman" panose="02020603050405020304" pitchFamily="18" charset="0"/>
                <a:cs typeface="Times New Roman" panose="02020603050405020304" pitchFamily="18" charset="0"/>
              </a:rPr>
              <a:t>: 15; 8; 7; 25; 30; 20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dữ</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liệu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định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lượng</a:t>
            </a:r>
            <a:endParaRPr lang="en-US" sz="2400" dirty="0">
              <a:solidFill>
                <a:srgbClr val="595959"/>
              </a:solidFill>
            </a:endParaRPr>
          </a:p>
        </p:txBody>
      </p:sp>
    </p:spTree>
    <p:extLst>
      <p:ext uri="{BB962C8B-B14F-4D97-AF65-F5344CB8AC3E}">
        <p14:creationId xmlns:p14="http://schemas.microsoft.com/office/powerpoint/2010/main" val="34159726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p:bldP spid="9" grpId="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xmlns="" id="{C3ABC746-EE3F-2A86-0A75-49739EF88526}"/>
              </a:ext>
            </a:extLst>
          </p:cNvPr>
          <p:cNvSpPr/>
          <p:nvPr/>
        </p:nvSpPr>
        <p:spPr>
          <a:xfrm>
            <a:off x="3580023" y="118444"/>
            <a:ext cx="6206931" cy="523220"/>
          </a:xfrm>
          <a:prstGeom prst="rect">
            <a:avLst/>
          </a:prstGeom>
          <a:noFill/>
        </p:spPr>
        <p:txBody>
          <a:bodyPr wrap="square" lIns="91440" tIns="45720" rIns="91440" bIns="45720">
            <a:spAutoFit/>
          </a:bodyPr>
          <a:lstStyle/>
          <a:p>
            <a:pPr>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B. HÌNH THÀNH KIẾN THỨC</a:t>
            </a:r>
          </a:p>
        </p:txBody>
      </p:sp>
      <p:sp>
        <p:nvSpPr>
          <p:cNvPr id="12" name="Hộp Văn bản 11">
            <a:extLst>
              <a:ext uri="{FF2B5EF4-FFF2-40B4-BE49-F238E27FC236}">
                <a16:creationId xmlns:a16="http://schemas.microsoft.com/office/drawing/2014/main" xmlns="" id="{88B1DCD3-DD5C-C967-89C4-88F149094FE0}"/>
              </a:ext>
            </a:extLst>
          </p:cNvPr>
          <p:cNvSpPr txBox="1"/>
          <p:nvPr/>
        </p:nvSpPr>
        <p:spPr>
          <a:xfrm>
            <a:off x="357069" y="641664"/>
            <a:ext cx="4490245" cy="492443"/>
          </a:xfrm>
          <a:prstGeom prst="rect">
            <a:avLst/>
          </a:prstGeom>
          <a:noFill/>
        </p:spPr>
        <p:txBody>
          <a:bodyPr wrap="square" rtlCol="0">
            <a:spAutoFit/>
          </a:bodyPr>
          <a:lstStyle/>
          <a:p>
            <a:r>
              <a:rPr lang="en-US" sz="2600" b="1" u="sng" dirty="0">
                <a:solidFill>
                  <a:srgbClr val="000000"/>
                </a:solidFill>
                <a:latin typeface="Times New Roman" panose="02020603050405020304" pitchFamily="18" charset="0"/>
                <a:cs typeface="Times New Roman" panose="02020603050405020304" pitchFamily="18" charset="0"/>
              </a:rPr>
              <a:t>3. </a:t>
            </a:r>
            <a:r>
              <a:rPr lang="en-US" sz="2600" b="1" u="sng" dirty="0" err="1">
                <a:solidFill>
                  <a:srgbClr val="000000"/>
                </a:solidFill>
                <a:latin typeface="Times New Roman" panose="02020603050405020304" pitchFamily="18" charset="0"/>
                <a:cs typeface="Times New Roman" panose="02020603050405020304" pitchFamily="18" charset="0"/>
              </a:rPr>
              <a:t>Tính</a:t>
            </a:r>
            <a:r>
              <a:rPr lang="en-US" sz="2600" b="1" u="sng" dirty="0">
                <a:solidFill>
                  <a:srgbClr val="000000"/>
                </a:solidFill>
                <a:latin typeface="Times New Roman" panose="02020603050405020304" pitchFamily="18" charset="0"/>
                <a:cs typeface="Times New Roman" panose="02020603050405020304" pitchFamily="18" charset="0"/>
              </a:rPr>
              <a:t> </a:t>
            </a:r>
            <a:r>
              <a:rPr lang="en-US" sz="2600" b="1" u="sng" dirty="0" err="1">
                <a:solidFill>
                  <a:srgbClr val="000000"/>
                </a:solidFill>
                <a:latin typeface="Times New Roman" panose="02020603050405020304" pitchFamily="18" charset="0"/>
                <a:cs typeface="Times New Roman" panose="02020603050405020304" pitchFamily="18" charset="0"/>
              </a:rPr>
              <a:t>hợp</a:t>
            </a:r>
            <a:r>
              <a:rPr lang="en-US" sz="2600" b="1" u="sng" dirty="0">
                <a:solidFill>
                  <a:srgbClr val="000000"/>
                </a:solidFill>
                <a:latin typeface="Times New Roman" panose="02020603050405020304" pitchFamily="18" charset="0"/>
                <a:cs typeface="Times New Roman" panose="02020603050405020304" pitchFamily="18" charset="0"/>
              </a:rPr>
              <a:t> </a:t>
            </a:r>
            <a:r>
              <a:rPr lang="en-US" sz="2600" b="1" u="sng" dirty="0" err="1">
                <a:solidFill>
                  <a:srgbClr val="000000"/>
                </a:solidFill>
                <a:latin typeface="Times New Roman" panose="02020603050405020304" pitchFamily="18" charset="0"/>
                <a:cs typeface="Times New Roman" panose="02020603050405020304" pitchFamily="18" charset="0"/>
              </a:rPr>
              <a:t>lí</a:t>
            </a:r>
            <a:r>
              <a:rPr lang="en-US" sz="2600" b="1" u="sng" dirty="0">
                <a:solidFill>
                  <a:srgbClr val="000000"/>
                </a:solidFill>
                <a:latin typeface="Times New Roman" panose="02020603050405020304" pitchFamily="18" charset="0"/>
                <a:cs typeface="Times New Roman" panose="02020603050405020304" pitchFamily="18" charset="0"/>
              </a:rPr>
              <a:t> </a:t>
            </a:r>
            <a:r>
              <a:rPr lang="en-US" sz="2600" b="1" u="sng" dirty="0" err="1">
                <a:solidFill>
                  <a:srgbClr val="000000"/>
                </a:solidFill>
                <a:latin typeface="Times New Roman" panose="02020603050405020304" pitchFamily="18" charset="0"/>
                <a:cs typeface="Times New Roman" panose="02020603050405020304" pitchFamily="18" charset="0"/>
              </a:rPr>
              <a:t>của</a:t>
            </a:r>
            <a:r>
              <a:rPr lang="en-US" sz="2600" b="1" u="sng" dirty="0">
                <a:solidFill>
                  <a:srgbClr val="000000"/>
                </a:solidFill>
                <a:latin typeface="Times New Roman" panose="02020603050405020304" pitchFamily="18" charset="0"/>
                <a:cs typeface="Times New Roman" panose="02020603050405020304" pitchFamily="18" charset="0"/>
              </a:rPr>
              <a:t> </a:t>
            </a:r>
            <a:r>
              <a:rPr lang="en-US" sz="2600" b="1" u="sng" dirty="0" err="1">
                <a:solidFill>
                  <a:srgbClr val="000000"/>
                </a:solidFill>
                <a:latin typeface="Times New Roman" panose="02020603050405020304" pitchFamily="18" charset="0"/>
                <a:cs typeface="Times New Roman" panose="02020603050405020304" pitchFamily="18" charset="0"/>
              </a:rPr>
              <a:t>dữ</a:t>
            </a:r>
            <a:r>
              <a:rPr lang="en-US" sz="2600" b="1" u="sng" dirty="0">
                <a:solidFill>
                  <a:srgbClr val="000000"/>
                </a:solidFill>
                <a:latin typeface="Times New Roman" panose="02020603050405020304" pitchFamily="18" charset="0"/>
                <a:cs typeface="Times New Roman" panose="02020603050405020304" pitchFamily="18" charset="0"/>
              </a:rPr>
              <a:t> </a:t>
            </a:r>
            <a:r>
              <a:rPr lang="en-US" sz="2600" b="1" u="sng" dirty="0" err="1">
                <a:solidFill>
                  <a:srgbClr val="000000"/>
                </a:solidFill>
                <a:latin typeface="Times New Roman" panose="02020603050405020304" pitchFamily="18" charset="0"/>
                <a:cs typeface="Times New Roman" panose="02020603050405020304" pitchFamily="18" charset="0"/>
              </a:rPr>
              <a:t>liệu</a:t>
            </a:r>
            <a:endParaRPr lang="en-US" sz="2600" b="1" u="sng" dirty="0">
              <a:solidFill>
                <a:srgbClr val="000000"/>
              </a:solidFill>
              <a:latin typeface="Times New Roman" panose="02020603050405020304" pitchFamily="18" charset="0"/>
              <a:cs typeface="Times New Roman" panose="02020603050405020304" pitchFamily="18" charset="0"/>
            </a:endParaRPr>
          </a:p>
        </p:txBody>
      </p:sp>
      <p:graphicFrame>
        <p:nvGraphicFramePr>
          <p:cNvPr id="16" name="Bảng 15">
            <a:extLst>
              <a:ext uri="{FF2B5EF4-FFF2-40B4-BE49-F238E27FC236}">
                <a16:creationId xmlns:a16="http://schemas.microsoft.com/office/drawing/2014/main" xmlns="" id="{E62D8E1F-A86F-8AE6-F1CA-613931B8B166}"/>
              </a:ext>
            </a:extLst>
          </p:cNvPr>
          <p:cNvGraphicFramePr>
            <a:graphicFrameLocks noGrp="1"/>
          </p:cNvGraphicFramePr>
          <p:nvPr>
            <p:extLst>
              <p:ext uri="{D42A27DB-BD31-4B8C-83A1-F6EECF244321}">
                <p14:modId xmlns:p14="http://schemas.microsoft.com/office/powerpoint/2010/main" val="2725846679"/>
              </p:ext>
            </p:extLst>
          </p:nvPr>
        </p:nvGraphicFramePr>
        <p:xfrm>
          <a:off x="357069" y="1657327"/>
          <a:ext cx="5920771" cy="2739457"/>
        </p:xfrm>
        <a:graphic>
          <a:graphicData uri="http://schemas.openxmlformats.org/drawingml/2006/table">
            <a:tbl>
              <a:tblPr firstRow="1" firstCol="1" bandRow="1">
                <a:tableStyleId>{17292A2E-F333-43FB-9621-5CBBE7FDCDCB}</a:tableStyleId>
              </a:tblPr>
              <a:tblGrid>
                <a:gridCol w="1044118">
                  <a:extLst>
                    <a:ext uri="{9D8B030D-6E8A-4147-A177-3AD203B41FA5}">
                      <a16:colId xmlns:a16="http://schemas.microsoft.com/office/drawing/2014/main" xmlns="" val="3962586195"/>
                    </a:ext>
                  </a:extLst>
                </a:gridCol>
                <a:gridCol w="954848">
                  <a:extLst>
                    <a:ext uri="{9D8B030D-6E8A-4147-A177-3AD203B41FA5}">
                      <a16:colId xmlns:a16="http://schemas.microsoft.com/office/drawing/2014/main" xmlns="" val="595263663"/>
                    </a:ext>
                  </a:extLst>
                </a:gridCol>
                <a:gridCol w="3921805">
                  <a:extLst>
                    <a:ext uri="{9D8B030D-6E8A-4147-A177-3AD203B41FA5}">
                      <a16:colId xmlns:a16="http://schemas.microsoft.com/office/drawing/2014/main" xmlns="" val="377607566"/>
                    </a:ext>
                  </a:extLst>
                </a:gridCol>
              </a:tblGrid>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Lớp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Sĩ số</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HS </a:t>
                      </a:r>
                      <a:r>
                        <a:rPr lang="en-US" sz="2400" dirty="0" err="1">
                          <a:effectLst/>
                          <a:latin typeface="Times New Roman" panose="02020603050405020304" pitchFamily="18" charset="0"/>
                          <a:cs typeface="Times New Roman" panose="02020603050405020304" pitchFamily="18" charset="0"/>
                        </a:rPr>
                        <a:t>tham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chạy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việt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dã</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92109553"/>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7A1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40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79296271"/>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7A2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38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8</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5139506"/>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7A3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32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40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27211282"/>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7A4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28758589"/>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7A5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10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79896159"/>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Tổng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185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70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41492070"/>
                  </a:ext>
                </a:extLst>
              </a:tr>
            </a:tbl>
          </a:graphicData>
        </a:graphic>
      </p:graphicFrame>
      <p:sp>
        <p:nvSpPr>
          <p:cNvPr id="17" name="Rectangle 1">
            <a:extLst>
              <a:ext uri="{FF2B5EF4-FFF2-40B4-BE49-F238E27FC236}">
                <a16:creationId xmlns:a16="http://schemas.microsoft.com/office/drawing/2014/main" xmlns="" id="{FEFF17A5-9BF2-E8D7-0095-6E48606765BE}"/>
              </a:ext>
            </a:extLst>
          </p:cNvPr>
          <p:cNvSpPr>
            <a:spLocks noChangeArrowheads="1"/>
          </p:cNvSpPr>
          <p:nvPr/>
        </p:nvSpPr>
        <p:spPr bwMode="auto">
          <a:xfrm>
            <a:off x="357069" y="1079515"/>
            <a:ext cx="1173484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400" dirty="0">
              <a:solidFill>
                <a:srgbClr val="595959"/>
              </a:solidFill>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xmlns="" id="{0DE9369D-528D-F7BB-3AF2-14FC28686914}"/>
              </a:ext>
            </a:extLst>
          </p:cNvPr>
          <p:cNvSpPr txBox="1"/>
          <p:nvPr/>
        </p:nvSpPr>
        <p:spPr>
          <a:xfrm>
            <a:off x="7297637" y="1657327"/>
            <a:ext cx="4343903"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eaLnBrk="0" fontAlgn="base" hangingPunct="0">
              <a:spcBef>
                <a:spcPct val="0"/>
              </a:spcBef>
              <a:spcAft>
                <a:spcPct val="0"/>
              </a:spcAft>
            </a:pP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so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sánh</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dã</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2400" dirty="0">
              <a:solidFill>
                <a:srgbClr val="595959"/>
              </a:solidFill>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xmlns="" id="{4930D2F8-D3EB-8F4D-21A8-485C2D0F2592}"/>
              </a:ext>
            </a:extLst>
          </p:cNvPr>
          <p:cNvSpPr txBox="1"/>
          <p:nvPr/>
        </p:nvSpPr>
        <p:spPr>
          <a:xfrm>
            <a:off x="6734082" y="3343134"/>
            <a:ext cx="5100849" cy="1653594"/>
          </a:xfrm>
          <a:prstGeom prst="rect">
            <a:avLst/>
          </a:prstGeom>
          <a:noFill/>
        </p:spPr>
        <p:txBody>
          <a:bodyPr wrap="square">
            <a:spAutoFit/>
          </a:bodyPr>
          <a:lstStyle/>
          <a:p>
            <a:pPr algn="just">
              <a:lnSpc>
                <a:spcPct val="107000"/>
              </a:lnSpc>
              <a:spcAft>
                <a:spcPts val="80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chạy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7A3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40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(32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rgbClr val="595959"/>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Hộp Văn bản 25">
            <a:extLst>
              <a:ext uri="{FF2B5EF4-FFF2-40B4-BE49-F238E27FC236}">
                <a16:creationId xmlns:a16="http://schemas.microsoft.com/office/drawing/2014/main" xmlns="" id="{10F9DE4C-6AED-EB8A-B665-DBA39C2508D6}"/>
              </a:ext>
            </a:extLst>
          </p:cNvPr>
          <p:cNvSpPr txBox="1"/>
          <p:nvPr/>
        </p:nvSpPr>
        <p:spPr>
          <a:xfrm>
            <a:off x="4043150" y="2704372"/>
            <a:ext cx="533160" cy="460895"/>
          </a:xfrm>
          <a:prstGeom prst="rect">
            <a:avLst/>
          </a:prstGeom>
          <a:noFill/>
        </p:spPr>
        <p:txBody>
          <a:bodyPr wrap="square">
            <a:spAutoFit/>
          </a:bodyPr>
          <a:lstStyle/>
          <a:p>
            <a:pPr algn="ctr">
              <a:lnSpc>
                <a:spcPct val="107000"/>
              </a:lnSpc>
              <a:spcAft>
                <a:spcPts val="800"/>
              </a:spcAft>
            </a:pPr>
            <a:r>
              <a:rPr lang="en-US" sz="2400" dirty="0">
                <a:solidFill>
                  <a:srgbClr val="FF0000"/>
                </a:solidFill>
                <a:latin typeface="Times New Roman" panose="02020603050405020304" pitchFamily="18" charset="0"/>
                <a:cs typeface="Times New Roman" panose="02020603050405020304" pitchFamily="18" charset="0"/>
              </a:rPr>
              <a:t>40</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Hộp Văn bản 27">
            <a:extLst>
              <a:ext uri="{FF2B5EF4-FFF2-40B4-BE49-F238E27FC236}">
                <a16:creationId xmlns:a16="http://schemas.microsoft.com/office/drawing/2014/main" xmlns="" id="{F77C4072-7CD2-A461-2730-B548CB137D3B}"/>
              </a:ext>
            </a:extLst>
          </p:cNvPr>
          <p:cNvSpPr txBox="1"/>
          <p:nvPr/>
        </p:nvSpPr>
        <p:spPr>
          <a:xfrm>
            <a:off x="1612358" y="2717616"/>
            <a:ext cx="533160" cy="460895"/>
          </a:xfrm>
          <a:prstGeom prst="rect">
            <a:avLst/>
          </a:prstGeom>
          <a:noFill/>
        </p:spPr>
        <p:txBody>
          <a:bodyPr wrap="square">
            <a:spAutoFit/>
          </a:bodyPr>
          <a:lstStyle/>
          <a:p>
            <a:pPr algn="ctr">
              <a:lnSpc>
                <a:spcPct val="107000"/>
              </a:lnSpc>
              <a:spcAft>
                <a:spcPts val="800"/>
              </a:spcAft>
            </a:pPr>
            <a:r>
              <a:rPr lang="en-US" sz="2400" dirty="0">
                <a:solidFill>
                  <a:srgbClr val="FF0000"/>
                </a:solidFill>
                <a:latin typeface="Times New Roman" panose="02020603050405020304" pitchFamily="18" charset="0"/>
                <a:cs typeface="Times New Roman" panose="02020603050405020304" pitchFamily="18" charset="0"/>
              </a:rPr>
              <a:t>32</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000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anim calcmode="lin" valueType="num">
                                      <p:cBhvr>
                                        <p:cTn id="16" dur="1000" fill="hold"/>
                                        <p:tgtEl>
                                          <p:spTgt spid="24"/>
                                        </p:tgtEl>
                                        <p:attrNameLst>
                                          <p:attrName>ppt_x</p:attrName>
                                        </p:attrNameLst>
                                      </p:cBhvr>
                                      <p:tavLst>
                                        <p:tav tm="0">
                                          <p:val>
                                            <p:strVal val="#ppt_x"/>
                                          </p:val>
                                        </p:tav>
                                        <p:tav tm="100000">
                                          <p:val>
                                            <p:strVal val="#ppt_x"/>
                                          </p:val>
                                        </p:tav>
                                      </p:tavLst>
                                    </p:anim>
                                    <p:anim calcmode="lin" valueType="num">
                                      <p:cBhvr>
                                        <p:cTn id="1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4" grpId="0"/>
      <p:bldP spid="26"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xmlns="" id="{C3ABC746-EE3F-2A86-0A75-49739EF88526}"/>
              </a:ext>
            </a:extLst>
          </p:cNvPr>
          <p:cNvSpPr/>
          <p:nvPr/>
        </p:nvSpPr>
        <p:spPr>
          <a:xfrm>
            <a:off x="3580023" y="118444"/>
            <a:ext cx="6206931" cy="523220"/>
          </a:xfrm>
          <a:prstGeom prst="rect">
            <a:avLst/>
          </a:prstGeom>
          <a:noFill/>
        </p:spPr>
        <p:txBody>
          <a:bodyPr wrap="square" lIns="91440" tIns="45720" rIns="91440" bIns="45720">
            <a:spAutoFit/>
          </a:bodyPr>
          <a:lstStyle/>
          <a:p>
            <a:pPr>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B. HÌNH THÀNH KIẾN THỨC</a:t>
            </a:r>
          </a:p>
        </p:txBody>
      </p:sp>
      <p:sp>
        <p:nvSpPr>
          <p:cNvPr id="12" name="Hộp Văn bản 11">
            <a:extLst>
              <a:ext uri="{FF2B5EF4-FFF2-40B4-BE49-F238E27FC236}">
                <a16:creationId xmlns:a16="http://schemas.microsoft.com/office/drawing/2014/main" xmlns="" id="{88B1DCD3-DD5C-C967-89C4-88F149094FE0}"/>
              </a:ext>
            </a:extLst>
          </p:cNvPr>
          <p:cNvSpPr txBox="1"/>
          <p:nvPr/>
        </p:nvSpPr>
        <p:spPr>
          <a:xfrm>
            <a:off x="357069" y="641664"/>
            <a:ext cx="4490245" cy="492443"/>
          </a:xfrm>
          <a:prstGeom prst="rect">
            <a:avLst/>
          </a:prstGeom>
          <a:noFill/>
        </p:spPr>
        <p:txBody>
          <a:bodyPr wrap="square" rtlCol="0">
            <a:spAutoFit/>
          </a:bodyPr>
          <a:lstStyle/>
          <a:p>
            <a:pPr>
              <a:defRPr/>
            </a:pPr>
            <a:r>
              <a:rPr lang="en-US" sz="2600" b="1" u="sng" dirty="0">
                <a:solidFill>
                  <a:srgbClr val="000000"/>
                </a:solidFill>
                <a:latin typeface="Times New Roman" panose="02020603050405020304" pitchFamily="18" charset="0"/>
                <a:cs typeface="Times New Roman" panose="02020603050405020304" pitchFamily="18" charset="0"/>
              </a:rPr>
              <a:t>3. </a:t>
            </a:r>
            <a:r>
              <a:rPr lang="en-US" sz="2600" b="1" u="sng" dirty="0" err="1">
                <a:solidFill>
                  <a:srgbClr val="000000"/>
                </a:solidFill>
                <a:latin typeface="Times New Roman" panose="02020603050405020304" pitchFamily="18" charset="0"/>
                <a:cs typeface="Times New Roman" panose="02020603050405020304" pitchFamily="18" charset="0"/>
              </a:rPr>
              <a:t>Tính</a:t>
            </a:r>
            <a:r>
              <a:rPr lang="en-US" sz="2600" b="1" u="sng" dirty="0">
                <a:solidFill>
                  <a:srgbClr val="000000"/>
                </a:solidFill>
                <a:latin typeface="Times New Roman" panose="02020603050405020304" pitchFamily="18" charset="0"/>
                <a:cs typeface="Times New Roman" panose="02020603050405020304" pitchFamily="18" charset="0"/>
              </a:rPr>
              <a:t> </a:t>
            </a:r>
            <a:r>
              <a:rPr lang="en-US" sz="2600" b="1" u="sng" dirty="0" err="1">
                <a:solidFill>
                  <a:srgbClr val="000000"/>
                </a:solidFill>
                <a:latin typeface="Times New Roman" panose="02020603050405020304" pitchFamily="18" charset="0"/>
                <a:cs typeface="Times New Roman" panose="02020603050405020304" pitchFamily="18" charset="0"/>
              </a:rPr>
              <a:t>hợp</a:t>
            </a:r>
            <a:r>
              <a:rPr lang="en-US" sz="2600" b="1" u="sng" dirty="0">
                <a:solidFill>
                  <a:srgbClr val="000000"/>
                </a:solidFill>
                <a:latin typeface="Times New Roman" panose="02020603050405020304" pitchFamily="18" charset="0"/>
                <a:cs typeface="Times New Roman" panose="02020603050405020304" pitchFamily="18" charset="0"/>
              </a:rPr>
              <a:t> </a:t>
            </a:r>
            <a:r>
              <a:rPr lang="en-US" sz="2600" b="1" u="sng" dirty="0" err="1">
                <a:solidFill>
                  <a:srgbClr val="000000"/>
                </a:solidFill>
                <a:latin typeface="Times New Roman" panose="02020603050405020304" pitchFamily="18" charset="0"/>
                <a:cs typeface="Times New Roman" panose="02020603050405020304" pitchFamily="18" charset="0"/>
              </a:rPr>
              <a:t>lí</a:t>
            </a:r>
            <a:r>
              <a:rPr lang="en-US" sz="2600" b="1" u="sng" dirty="0">
                <a:solidFill>
                  <a:srgbClr val="000000"/>
                </a:solidFill>
                <a:latin typeface="Times New Roman" panose="02020603050405020304" pitchFamily="18" charset="0"/>
                <a:cs typeface="Times New Roman" panose="02020603050405020304" pitchFamily="18" charset="0"/>
              </a:rPr>
              <a:t> </a:t>
            </a:r>
            <a:r>
              <a:rPr lang="en-US" sz="2600" b="1" u="sng" dirty="0" err="1">
                <a:solidFill>
                  <a:srgbClr val="000000"/>
                </a:solidFill>
                <a:latin typeface="Times New Roman" panose="02020603050405020304" pitchFamily="18" charset="0"/>
                <a:cs typeface="Times New Roman" panose="02020603050405020304" pitchFamily="18" charset="0"/>
              </a:rPr>
              <a:t>của</a:t>
            </a:r>
            <a:r>
              <a:rPr lang="en-US" sz="2600" b="1" u="sng" dirty="0">
                <a:solidFill>
                  <a:srgbClr val="000000"/>
                </a:solidFill>
                <a:latin typeface="Times New Roman" panose="02020603050405020304" pitchFamily="18" charset="0"/>
                <a:cs typeface="Times New Roman" panose="02020603050405020304" pitchFamily="18" charset="0"/>
              </a:rPr>
              <a:t> </a:t>
            </a:r>
            <a:r>
              <a:rPr lang="en-US" sz="2600" b="1" u="sng" dirty="0" err="1">
                <a:solidFill>
                  <a:srgbClr val="000000"/>
                </a:solidFill>
                <a:latin typeface="Times New Roman" panose="02020603050405020304" pitchFamily="18" charset="0"/>
                <a:cs typeface="Times New Roman" panose="02020603050405020304" pitchFamily="18" charset="0"/>
              </a:rPr>
              <a:t>dữ</a:t>
            </a:r>
            <a:r>
              <a:rPr lang="en-US" sz="2600" b="1" u="sng" dirty="0">
                <a:solidFill>
                  <a:srgbClr val="000000"/>
                </a:solidFill>
                <a:latin typeface="Times New Roman" panose="02020603050405020304" pitchFamily="18" charset="0"/>
                <a:cs typeface="Times New Roman" panose="02020603050405020304" pitchFamily="18" charset="0"/>
              </a:rPr>
              <a:t> </a:t>
            </a:r>
            <a:r>
              <a:rPr lang="en-US" sz="2600" b="1" u="sng" dirty="0" err="1">
                <a:solidFill>
                  <a:srgbClr val="000000"/>
                </a:solidFill>
                <a:latin typeface="Times New Roman" panose="02020603050405020304" pitchFamily="18" charset="0"/>
                <a:cs typeface="Times New Roman" panose="02020603050405020304" pitchFamily="18" charset="0"/>
              </a:rPr>
              <a:t>liệu</a:t>
            </a:r>
            <a:endParaRPr lang="en-US" sz="2600" b="1" u="sng" dirty="0">
              <a:solidFill>
                <a:srgbClr val="000000"/>
              </a:solidFill>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xmlns="" id="{0DE9369D-528D-F7BB-3AF2-14FC28686914}"/>
              </a:ext>
            </a:extLst>
          </p:cNvPr>
          <p:cNvSpPr txBox="1"/>
          <p:nvPr/>
        </p:nvSpPr>
        <p:spPr>
          <a:xfrm>
            <a:off x="5434609" y="1657327"/>
            <a:ext cx="6206931" cy="193899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dirty="0" err="1">
                <a:solidFill>
                  <a:srgbClr val="000000"/>
                </a:solidFill>
                <a:latin typeface="Times New Roman" panose="02020603050405020304" pitchFamily="18" charset="0"/>
                <a:cs typeface="Times New Roman" panose="02020603050405020304" pitchFamily="18" charset="0"/>
              </a:rPr>
              <a:t>Tỉ</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lệ</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phần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thống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hợp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lí</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Vì</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tỉ</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lệ</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phần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xếp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tốt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110% (</a:t>
            </a:r>
            <a:r>
              <a:rPr lang="en-US" sz="2400" dirty="0" err="1">
                <a:solidFill>
                  <a:srgbClr val="000000"/>
                </a:solidFill>
                <a:latin typeface="Times New Roman" panose="02020603050405020304" pitchFamily="18" charset="0"/>
                <a:cs typeface="Times New Roman" panose="02020603050405020304" pitchFamily="18" charset="0"/>
              </a:rPr>
              <a:t>lớn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hơn</a:t>
            </a:r>
            <a:r>
              <a:rPr lang="en-US" sz="2400" dirty="0">
                <a:solidFill>
                  <a:srgbClr val="000000"/>
                </a:solidFill>
                <a:latin typeface="Times New Roman" panose="02020603050405020304" pitchFamily="18" charset="0"/>
                <a:cs typeface="Times New Roman" panose="02020603050405020304" pitchFamily="18" charset="0"/>
              </a:rPr>
              <a:t> 100%) </a:t>
            </a:r>
            <a:r>
              <a:rPr lang="en-US" sz="2400" dirty="0" err="1">
                <a:solidFill>
                  <a:srgbClr val="000000"/>
                </a:solidFill>
                <a:latin typeface="Times New Roman" panose="02020603050405020304" pitchFamily="18" charset="0"/>
                <a:cs typeface="Times New Roman" panose="02020603050405020304" pitchFamily="18" charset="0"/>
              </a:rPr>
              <a:t>vượt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sĩ</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tổng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tỉ</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lệ</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phần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phải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đúng</a:t>
            </a:r>
            <a:r>
              <a:rPr lang="en-US" sz="2400" dirty="0">
                <a:solidFill>
                  <a:srgbClr val="000000"/>
                </a:solidFill>
                <a:latin typeface="Times New Roman" panose="02020603050405020304" pitchFamily="18" charset="0"/>
                <a:cs typeface="Times New Roman" panose="02020603050405020304" pitchFamily="18" charset="0"/>
              </a:rPr>
              <a:t> 100%.</a:t>
            </a:r>
          </a:p>
        </p:txBody>
      </p:sp>
      <p:graphicFrame>
        <p:nvGraphicFramePr>
          <p:cNvPr id="3" name="Bảng 2">
            <a:extLst>
              <a:ext uri="{FF2B5EF4-FFF2-40B4-BE49-F238E27FC236}">
                <a16:creationId xmlns:a16="http://schemas.microsoft.com/office/drawing/2014/main" xmlns="" id="{C4AC73F6-2526-9039-A9B9-3207CDE37F89}"/>
              </a:ext>
            </a:extLst>
          </p:cNvPr>
          <p:cNvGraphicFramePr>
            <a:graphicFrameLocks noGrp="1"/>
          </p:cNvGraphicFramePr>
          <p:nvPr>
            <p:extLst>
              <p:ext uri="{D42A27DB-BD31-4B8C-83A1-F6EECF244321}">
                <p14:modId xmlns:p14="http://schemas.microsoft.com/office/powerpoint/2010/main" val="1884205540"/>
              </p:ext>
            </p:extLst>
          </p:nvPr>
        </p:nvGraphicFramePr>
        <p:xfrm>
          <a:off x="482239" y="1611785"/>
          <a:ext cx="3448316" cy="3130807"/>
        </p:xfrm>
        <a:graphic>
          <a:graphicData uri="http://schemas.openxmlformats.org/drawingml/2006/table">
            <a:tbl>
              <a:tblPr firstRow="1" firstCol="1" bandRow="1">
                <a:tableStyleId>{B301B821-A1FF-4177-AEE7-76D212191A09}</a:tableStyleId>
              </a:tblPr>
              <a:tblGrid>
                <a:gridCol w="2017641">
                  <a:extLst>
                    <a:ext uri="{9D8B030D-6E8A-4147-A177-3AD203B41FA5}">
                      <a16:colId xmlns:a16="http://schemas.microsoft.com/office/drawing/2014/main" xmlns="" val="288140501"/>
                    </a:ext>
                  </a:extLst>
                </a:gridCol>
                <a:gridCol w="1430675">
                  <a:extLst>
                    <a:ext uri="{9D8B030D-6E8A-4147-A177-3AD203B41FA5}">
                      <a16:colId xmlns:a16="http://schemas.microsoft.com/office/drawing/2014/main" xmlns="" val="1282558516"/>
                    </a:ext>
                  </a:extLst>
                </a:gridCol>
              </a:tblGrid>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Xếp loại kết quả học tập của học sinh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err="1">
                          <a:effectLst/>
                          <a:latin typeface="Times New Roman" panose="02020603050405020304" pitchFamily="18" charset="0"/>
                          <a:cs typeface="Times New Roman" panose="02020603050405020304" pitchFamily="18" charset="0"/>
                        </a:rPr>
                        <a:t>Tỉ</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trăm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722030905"/>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Tốt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3714058"/>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Khá</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45%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43371050"/>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Đạt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35%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05957800"/>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Chưa đạt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52541320"/>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Tổng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200%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32089722"/>
                  </a:ext>
                </a:extLst>
              </a:tr>
            </a:tbl>
          </a:graphicData>
        </a:graphic>
      </p:graphicFrame>
      <p:sp>
        <p:nvSpPr>
          <p:cNvPr id="4" name="Rectangle 1">
            <a:extLst>
              <a:ext uri="{FF2B5EF4-FFF2-40B4-BE49-F238E27FC236}">
                <a16:creationId xmlns:a16="http://schemas.microsoft.com/office/drawing/2014/main" xmlns="" id="{12B324D0-DCE9-700D-FDB7-BAA64F454100}"/>
              </a:ext>
            </a:extLst>
          </p:cNvPr>
          <p:cNvSpPr>
            <a:spLocks noChangeArrowheads="1"/>
          </p:cNvSpPr>
          <p:nvPr/>
        </p:nvSpPr>
        <p:spPr bwMode="auto">
          <a:xfrm>
            <a:off x="341032" y="1119342"/>
            <a:ext cx="89434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tỉ</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trăm</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3600" dirty="0">
              <a:solidFill>
                <a:srgbClr val="595959"/>
              </a:solidFill>
              <a:latin typeface="Times New Roman" panose="02020603050405020304" pitchFamily="18" charset="0"/>
              <a:cs typeface="Times New Roman" panose="02020603050405020304" pitchFamily="18" charset="0"/>
            </a:endParaRPr>
          </a:p>
        </p:txBody>
      </p:sp>
      <p:graphicFrame>
        <p:nvGraphicFramePr>
          <p:cNvPr id="8" name="Bảng 7">
            <a:extLst>
              <a:ext uri="{FF2B5EF4-FFF2-40B4-BE49-F238E27FC236}">
                <a16:creationId xmlns:a16="http://schemas.microsoft.com/office/drawing/2014/main" xmlns="" id="{8E1B8B29-A4F4-EF65-1914-1BECF48AEFC3}"/>
              </a:ext>
            </a:extLst>
          </p:cNvPr>
          <p:cNvGraphicFramePr>
            <a:graphicFrameLocks noGrp="1"/>
          </p:cNvGraphicFramePr>
          <p:nvPr>
            <p:extLst>
              <p:ext uri="{D42A27DB-BD31-4B8C-83A1-F6EECF244321}">
                <p14:modId xmlns:p14="http://schemas.microsoft.com/office/powerpoint/2010/main" val="134652333"/>
              </p:ext>
            </p:extLst>
          </p:nvPr>
        </p:nvGraphicFramePr>
        <p:xfrm>
          <a:off x="491351" y="1997319"/>
          <a:ext cx="9372599" cy="1565402"/>
        </p:xfrm>
        <a:graphic>
          <a:graphicData uri="http://schemas.openxmlformats.org/drawingml/2006/table">
            <a:tbl>
              <a:tblPr firstRow="1" firstCol="1" bandRow="1">
                <a:tableStyleId>{1E171933-4619-4E11-9A3F-F7608DF75F80}</a:tableStyleId>
              </a:tblPr>
              <a:tblGrid>
                <a:gridCol w="1760526">
                  <a:extLst>
                    <a:ext uri="{9D8B030D-6E8A-4147-A177-3AD203B41FA5}">
                      <a16:colId xmlns:a16="http://schemas.microsoft.com/office/drawing/2014/main" xmlns="" val="1266458220"/>
                    </a:ext>
                  </a:extLst>
                </a:gridCol>
                <a:gridCol w="2075509">
                  <a:extLst>
                    <a:ext uri="{9D8B030D-6E8A-4147-A177-3AD203B41FA5}">
                      <a16:colId xmlns:a16="http://schemas.microsoft.com/office/drawing/2014/main" xmlns="" val="2694848525"/>
                    </a:ext>
                  </a:extLst>
                </a:gridCol>
                <a:gridCol w="2257373">
                  <a:extLst>
                    <a:ext uri="{9D8B030D-6E8A-4147-A177-3AD203B41FA5}">
                      <a16:colId xmlns:a16="http://schemas.microsoft.com/office/drawing/2014/main" xmlns="" val="1655756732"/>
                    </a:ext>
                  </a:extLst>
                </a:gridCol>
                <a:gridCol w="1634908">
                  <a:extLst>
                    <a:ext uri="{9D8B030D-6E8A-4147-A177-3AD203B41FA5}">
                      <a16:colId xmlns:a16="http://schemas.microsoft.com/office/drawing/2014/main" xmlns="" val="2217049218"/>
                    </a:ext>
                  </a:extLst>
                </a:gridCol>
                <a:gridCol w="1644283">
                  <a:extLst>
                    <a:ext uri="{9D8B030D-6E8A-4147-A177-3AD203B41FA5}">
                      <a16:colId xmlns:a16="http://schemas.microsoft.com/office/drawing/2014/main" xmlns="" val="1907383992"/>
                    </a:ext>
                  </a:extLst>
                </a:gridCol>
              </a:tblGrid>
              <a:tr h="0">
                <a:tc>
                  <a:txBody>
                    <a:bodyPr/>
                    <a:lstStyle/>
                    <a:p>
                      <a:pPr algn="ctr">
                        <a:lnSpc>
                          <a:spcPct val="107000"/>
                        </a:lnSpc>
                        <a:spcAft>
                          <a:spcPts val="800"/>
                        </a:spcAft>
                      </a:pPr>
                      <a:r>
                        <a:rPr lang="en-US" sz="2400" dirty="0" err="1">
                          <a:effectLst/>
                        </a:rPr>
                        <a:t>Sở</a:t>
                      </a:r>
                      <a:r>
                        <a:rPr lang="en-US" sz="2400" dirty="0">
                          <a:effectLst/>
                        </a:rPr>
                        <a:t> </a:t>
                      </a:r>
                      <a:r>
                        <a:rPr lang="en-US" sz="2400" dirty="0" err="1">
                          <a:effectLst/>
                        </a:rPr>
                        <a:t>thích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rPr>
                        <a:t>Không thích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rPr>
                        <a:t>Không quan tâm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rPr>
                        <a:t>Thích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rPr>
                        <a:t>Rất thích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0213064"/>
                  </a:ext>
                </a:extLst>
              </a:tr>
              <a:tr h="0">
                <a:tc>
                  <a:txBody>
                    <a:bodyPr/>
                    <a:lstStyle/>
                    <a:p>
                      <a:pPr algn="ctr">
                        <a:lnSpc>
                          <a:spcPct val="107000"/>
                        </a:lnSpc>
                        <a:spcAft>
                          <a:spcPts val="800"/>
                        </a:spcAft>
                      </a:pPr>
                      <a:r>
                        <a:rPr lang="en-US" sz="2400">
                          <a:effectLst/>
                        </a:rPr>
                        <a:t>Số bạn nam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rPr>
                        <a:t>5</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13511649"/>
                  </a:ext>
                </a:extLst>
              </a:tr>
            </a:tbl>
          </a:graphicData>
        </a:graphic>
      </p:graphicFrame>
      <p:sp>
        <p:nvSpPr>
          <p:cNvPr id="9" name="Rectangle 2">
            <a:extLst>
              <a:ext uri="{FF2B5EF4-FFF2-40B4-BE49-F238E27FC236}">
                <a16:creationId xmlns:a16="http://schemas.microsoft.com/office/drawing/2014/main" xmlns="" id="{B3ACFCA7-A798-1E27-CF1E-E615A8A46885}"/>
              </a:ext>
            </a:extLst>
          </p:cNvPr>
          <p:cNvSpPr>
            <a:spLocks noChangeArrowheads="1"/>
          </p:cNvSpPr>
          <p:nvPr/>
        </p:nvSpPr>
        <p:spPr bwMode="auto">
          <a:xfrm>
            <a:off x="341032" y="1090002"/>
            <a:ext cx="115099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sở</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thích</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môn</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bóng</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7A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bởi</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alt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altLang="en-US" sz="3600" dirty="0">
              <a:solidFill>
                <a:srgbClr val="595959"/>
              </a:solidFill>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xmlns="" id="{65F83530-EA68-D903-6BB7-F28672A234A2}"/>
              </a:ext>
            </a:extLst>
          </p:cNvPr>
          <p:cNvSpPr txBox="1"/>
          <p:nvPr/>
        </p:nvSpPr>
        <p:spPr>
          <a:xfrm>
            <a:off x="97825" y="3814571"/>
            <a:ext cx="1199635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sở</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đối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môn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bóng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7A hay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25" name="Hộp Văn bản 24">
            <a:extLst>
              <a:ext uri="{FF2B5EF4-FFF2-40B4-BE49-F238E27FC236}">
                <a16:creationId xmlns:a16="http://schemas.microsoft.com/office/drawing/2014/main" xmlns="" id="{62416AEB-B059-918D-4AE0-FD723D463D3C}"/>
              </a:ext>
            </a:extLst>
          </p:cNvPr>
          <p:cNvSpPr txBox="1"/>
          <p:nvPr/>
        </p:nvSpPr>
        <p:spPr>
          <a:xfrm>
            <a:off x="2059719" y="4629554"/>
            <a:ext cx="9510752" cy="1200329"/>
          </a:xfrm>
          <a:prstGeom prst="rect">
            <a:avLst/>
          </a:prstGeom>
          <a:noFill/>
        </p:spPr>
        <p:txBody>
          <a:bodyPr wrap="square">
            <a:spAutoFit/>
          </a:bodyPr>
          <a:lstStyle/>
          <a:p>
            <a:r>
              <a:rPr lang="en-US" sz="2400" dirty="0" err="1">
                <a:solidFill>
                  <a:srgbClr val="000000"/>
                </a:solidFill>
                <a:latin typeface="Times New Roman" panose="02020603050405020304" pitchFamily="18" charset="0"/>
                <a:ea typeface="Calibri" panose="020F0502020204030204" pitchFamily="34" charset="0"/>
              </a:rPr>
              <a:t>Dữ</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liệu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trên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đại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diện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sở</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đối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với</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môn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bóng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đá</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học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sinh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lớp</a:t>
            </a:r>
            <a:r>
              <a:rPr lang="en-US" sz="2400" dirty="0">
                <a:solidFill>
                  <a:srgbClr val="000000"/>
                </a:solidFill>
                <a:latin typeface="Times New Roman" panose="02020603050405020304" pitchFamily="18" charset="0"/>
                <a:ea typeface="Calibri" panose="020F0502020204030204" pitchFamily="34" charset="0"/>
              </a:rPr>
              <a:t> 7A. </a:t>
            </a:r>
            <a:r>
              <a:rPr lang="en-US" sz="2400" dirty="0" err="1">
                <a:solidFill>
                  <a:srgbClr val="000000"/>
                </a:solidFill>
                <a:latin typeface="Times New Roman" panose="02020603050405020304" pitchFamily="18" charset="0"/>
                <a:ea typeface="Calibri" panose="020F0502020204030204" pitchFamily="34" charset="0"/>
              </a:rPr>
              <a:t>Vì</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dữ</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liệu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chưa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thống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kê</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hết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sở</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thích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học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sinh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lớp</a:t>
            </a:r>
            <a:r>
              <a:rPr lang="en-US" sz="2400" dirty="0">
                <a:solidFill>
                  <a:srgbClr val="000000"/>
                </a:solidFill>
                <a:latin typeface="Times New Roman" panose="02020603050405020304" pitchFamily="18" charset="0"/>
                <a:ea typeface="Calibri" panose="020F0502020204030204" pitchFamily="34" charset="0"/>
              </a:rPr>
              <a:t> 7A.</a:t>
            </a:r>
            <a:endParaRPr lang="en-US" sz="2400" dirty="0">
              <a:solidFill>
                <a:srgbClr val="595959"/>
              </a:solidFill>
            </a:endParaRPr>
          </a:p>
        </p:txBody>
      </p:sp>
      <p:sp>
        <p:nvSpPr>
          <p:cNvPr id="23" name="Hình chữ nhật: Góc Gập 22">
            <a:extLst>
              <a:ext uri="{FF2B5EF4-FFF2-40B4-BE49-F238E27FC236}">
                <a16:creationId xmlns:a16="http://schemas.microsoft.com/office/drawing/2014/main" xmlns="" id="{6868C323-C37F-F681-44D4-00C3B30DAF79}"/>
              </a:ext>
            </a:extLst>
          </p:cNvPr>
          <p:cNvSpPr/>
          <p:nvPr/>
        </p:nvSpPr>
        <p:spPr>
          <a:xfrm>
            <a:off x="1340624" y="1679867"/>
            <a:ext cx="9045322" cy="2769303"/>
          </a:xfrm>
          <a:prstGeom prst="foldedCorne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rgbClr val="595959"/>
              </a:solidFill>
            </a:endParaRPr>
          </a:p>
        </p:txBody>
      </p:sp>
      <p:sp>
        <p:nvSpPr>
          <p:cNvPr id="27" name="Hộp Văn bản 26">
            <a:extLst>
              <a:ext uri="{FF2B5EF4-FFF2-40B4-BE49-F238E27FC236}">
                <a16:creationId xmlns:a16="http://schemas.microsoft.com/office/drawing/2014/main" xmlns="" id="{086B5C84-ABD9-A06A-6BD4-260EFA0E5297}"/>
              </a:ext>
            </a:extLst>
          </p:cNvPr>
          <p:cNvSpPr txBox="1"/>
          <p:nvPr/>
        </p:nvSpPr>
        <p:spPr>
          <a:xfrm>
            <a:off x="1583140" y="1849356"/>
            <a:ext cx="8802806" cy="2314288"/>
          </a:xfrm>
          <a:prstGeom prst="rect">
            <a:avLst/>
          </a:prstGeom>
          <a:noFill/>
        </p:spPr>
        <p:txBody>
          <a:bodyPr wrap="square">
            <a:spAutoFit/>
          </a:bodyPr>
          <a:lstStyle/>
          <a:p>
            <a:pPr algn="just">
              <a:lnSpc>
                <a:spcPct val="105000"/>
              </a:lnSpc>
              <a:spcAft>
                <a:spcPts val="800"/>
              </a:spcAft>
            </a:pP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bảo</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dữ</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đáp</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ứng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tiêu</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toán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đơn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chẳng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hạn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595959"/>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spcAft>
                <a:spcPts val="80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tỉ</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lệ</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trăm</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tất</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100%</a:t>
            </a:r>
            <a:endParaRPr lang="en-US" sz="2400" dirty="0">
              <a:solidFill>
                <a:srgbClr val="595959"/>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spcAft>
                <a:spcPts val="80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bộ</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phận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nhỏ</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hơn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toàn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595959"/>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5000"/>
              </a:lnSpc>
              <a:spcAft>
                <a:spcPts val="80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diện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kê</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solidFill>
                <a:srgbClr val="595959"/>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063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500"/>
                                        <p:tgtEl>
                                          <p:spTgt spid="9"/>
                                        </p:tgtEl>
                                        <p:attrNameLst>
                                          <p:attrName>ppt_w</p:attrName>
                                        </p:attrNameLst>
                                      </p:cBhvr>
                                      <p:tavLst>
                                        <p:tav tm="0">
                                          <p:val>
                                            <p:strVal val="ppt_w"/>
                                          </p:val>
                                        </p:tav>
                                        <p:tav tm="100000">
                                          <p:val>
                                            <p:fltVal val="0"/>
                                          </p:val>
                                        </p:tav>
                                      </p:tavLst>
                                    </p:anim>
                                    <p:anim calcmode="lin" valueType="num">
                                      <p:cBhvr>
                                        <p:cTn id="40" dur="500"/>
                                        <p:tgtEl>
                                          <p:spTgt spid="9"/>
                                        </p:tgtEl>
                                        <p:attrNameLst>
                                          <p:attrName>ppt_h</p:attrName>
                                        </p:attrNameLst>
                                      </p:cBhvr>
                                      <p:tavLst>
                                        <p:tav tm="0">
                                          <p:val>
                                            <p:strVal val="ppt_h"/>
                                          </p:val>
                                        </p:tav>
                                        <p:tav tm="100000">
                                          <p:val>
                                            <p:fltVal val="0"/>
                                          </p:val>
                                        </p:tav>
                                      </p:tavLst>
                                    </p:anim>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8"/>
                                        </p:tgtEl>
                                        <p:attrNameLst>
                                          <p:attrName>ppt_w</p:attrName>
                                        </p:attrNameLst>
                                      </p:cBhvr>
                                      <p:tavLst>
                                        <p:tav tm="0">
                                          <p:val>
                                            <p:strVal val="ppt_w"/>
                                          </p:val>
                                        </p:tav>
                                        <p:tav tm="100000">
                                          <p:val>
                                            <p:fltVal val="0"/>
                                          </p:val>
                                        </p:tav>
                                      </p:tavLst>
                                    </p:anim>
                                    <p:anim calcmode="lin" valueType="num">
                                      <p:cBhvr>
                                        <p:cTn id="45" dur="500"/>
                                        <p:tgtEl>
                                          <p:spTgt spid="8"/>
                                        </p:tgtEl>
                                        <p:attrNameLst>
                                          <p:attrName>ppt_h</p:attrName>
                                        </p:attrNameLst>
                                      </p:cBhvr>
                                      <p:tavLst>
                                        <p:tav tm="0">
                                          <p:val>
                                            <p:strVal val="ppt_h"/>
                                          </p:val>
                                        </p:tav>
                                        <p:tav tm="100000">
                                          <p:val>
                                            <p:fltVal val="0"/>
                                          </p:val>
                                        </p:tav>
                                      </p:tavLst>
                                    </p:anim>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20"/>
                                        </p:tgtEl>
                                        <p:attrNameLst>
                                          <p:attrName>ppt_w</p:attrName>
                                        </p:attrNameLst>
                                      </p:cBhvr>
                                      <p:tavLst>
                                        <p:tav tm="0">
                                          <p:val>
                                            <p:strVal val="ppt_w"/>
                                          </p:val>
                                        </p:tav>
                                        <p:tav tm="100000">
                                          <p:val>
                                            <p:fltVal val="0"/>
                                          </p:val>
                                        </p:tav>
                                      </p:tavLst>
                                    </p:anim>
                                    <p:anim calcmode="lin" valueType="num">
                                      <p:cBhvr>
                                        <p:cTn id="50" dur="500"/>
                                        <p:tgtEl>
                                          <p:spTgt spid="20"/>
                                        </p:tgtEl>
                                        <p:attrNameLst>
                                          <p:attrName>ppt_h</p:attrName>
                                        </p:attrNameLst>
                                      </p:cBhvr>
                                      <p:tavLst>
                                        <p:tav tm="0">
                                          <p:val>
                                            <p:strVal val="ppt_h"/>
                                          </p:val>
                                        </p:tav>
                                        <p:tav tm="100000">
                                          <p:val>
                                            <p:fltVal val="0"/>
                                          </p:val>
                                        </p:tav>
                                      </p:tavLst>
                                    </p:anim>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5"/>
                                        </p:tgtEl>
                                        <p:attrNameLst>
                                          <p:attrName>ppt_w</p:attrName>
                                        </p:attrNameLst>
                                      </p:cBhvr>
                                      <p:tavLst>
                                        <p:tav tm="0">
                                          <p:val>
                                            <p:strVal val="ppt_w"/>
                                          </p:val>
                                        </p:tav>
                                        <p:tav tm="100000">
                                          <p:val>
                                            <p:fltVal val="0"/>
                                          </p:val>
                                        </p:tav>
                                      </p:tavLst>
                                    </p:anim>
                                    <p:anim calcmode="lin" valueType="num">
                                      <p:cBhvr>
                                        <p:cTn id="55" dur="500"/>
                                        <p:tgtEl>
                                          <p:spTgt spid="25"/>
                                        </p:tgtEl>
                                        <p:attrNameLst>
                                          <p:attrName>ppt_h</p:attrName>
                                        </p:attrNameLst>
                                      </p:cBhvr>
                                      <p:tavLst>
                                        <p:tav tm="0">
                                          <p:val>
                                            <p:strVal val="ppt_h"/>
                                          </p:val>
                                        </p:tav>
                                        <p:tav tm="100000">
                                          <p:val>
                                            <p:fltVal val="0"/>
                                          </p:val>
                                        </p:tav>
                                      </p:tavLst>
                                    </p:anim>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 calcmode="lin" valueType="num">
                                      <p:cBhvr additive="base">
                                        <p:cTn id="62" dur="500" fill="hold"/>
                                        <p:tgtEl>
                                          <p:spTgt spid="27"/>
                                        </p:tgtEl>
                                        <p:attrNameLst>
                                          <p:attrName>ppt_x</p:attrName>
                                        </p:attrNameLst>
                                      </p:cBhvr>
                                      <p:tavLst>
                                        <p:tav tm="0">
                                          <p:val>
                                            <p:strVal val="#ppt_x"/>
                                          </p:val>
                                        </p:tav>
                                        <p:tav tm="100000">
                                          <p:val>
                                            <p:strVal val="#ppt_x"/>
                                          </p:val>
                                        </p:tav>
                                      </p:tavLst>
                                    </p:anim>
                                    <p:anim calcmode="lin" valueType="num">
                                      <p:cBhvr additive="base">
                                        <p:cTn id="63" dur="500" fill="hold"/>
                                        <p:tgtEl>
                                          <p:spTgt spid="27"/>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ppt_x"/>
                                          </p:val>
                                        </p:tav>
                                        <p:tav tm="100000">
                                          <p:val>
                                            <p:strVal val="#ppt_x"/>
                                          </p:val>
                                        </p:tav>
                                      </p:tavLst>
                                    </p:anim>
                                    <p:anim calcmode="lin" valueType="num">
                                      <p:cBhvr additive="base">
                                        <p:cTn id="6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4" grpId="0"/>
      <p:bldP spid="4" grpId="1"/>
      <p:bldP spid="9" grpId="0"/>
      <p:bldP spid="9" grpId="1"/>
      <p:bldP spid="20" grpId="0" animBg="1"/>
      <p:bldP spid="20" grpId="1" animBg="1"/>
      <p:bldP spid="25" grpId="0"/>
      <p:bldP spid="25" grpId="1"/>
      <p:bldP spid="23" grpId="0" animBg="1"/>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xmlns="" id="{C3ABC746-EE3F-2A86-0A75-49739EF88526}"/>
              </a:ext>
            </a:extLst>
          </p:cNvPr>
          <p:cNvSpPr/>
          <p:nvPr/>
        </p:nvSpPr>
        <p:spPr>
          <a:xfrm>
            <a:off x="3580023" y="118444"/>
            <a:ext cx="6206931" cy="523220"/>
          </a:xfrm>
          <a:prstGeom prst="rect">
            <a:avLst/>
          </a:prstGeom>
          <a:noFill/>
        </p:spPr>
        <p:txBody>
          <a:bodyPr wrap="square" lIns="91440" tIns="45720" rIns="91440" bIns="45720">
            <a:spAutoFit/>
          </a:bodyPr>
          <a:lstStyle/>
          <a:p>
            <a:pPr>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B. HÌNH THÀNH KIẾN THỨC</a:t>
            </a:r>
          </a:p>
        </p:txBody>
      </p:sp>
      <p:sp>
        <p:nvSpPr>
          <p:cNvPr id="12" name="Hộp Văn bản 11">
            <a:extLst>
              <a:ext uri="{FF2B5EF4-FFF2-40B4-BE49-F238E27FC236}">
                <a16:creationId xmlns:a16="http://schemas.microsoft.com/office/drawing/2014/main" xmlns="" id="{88B1DCD3-DD5C-C967-89C4-88F149094FE0}"/>
              </a:ext>
            </a:extLst>
          </p:cNvPr>
          <p:cNvSpPr txBox="1"/>
          <p:nvPr/>
        </p:nvSpPr>
        <p:spPr>
          <a:xfrm>
            <a:off x="357069" y="641664"/>
            <a:ext cx="4490245" cy="492443"/>
          </a:xfrm>
          <a:prstGeom prst="rect">
            <a:avLst/>
          </a:prstGeom>
          <a:noFill/>
        </p:spPr>
        <p:txBody>
          <a:bodyPr wrap="square" rtlCol="0">
            <a:spAutoFit/>
          </a:bodyPr>
          <a:lstStyle/>
          <a:p>
            <a:pPr>
              <a:defRPr/>
            </a:pPr>
            <a:r>
              <a:rPr lang="en-US" sz="2600" b="1" u="sng" dirty="0">
                <a:solidFill>
                  <a:srgbClr val="000000"/>
                </a:solidFill>
                <a:latin typeface="Times New Roman" panose="02020603050405020304" pitchFamily="18" charset="0"/>
                <a:cs typeface="Times New Roman" panose="02020603050405020304" pitchFamily="18" charset="0"/>
              </a:rPr>
              <a:t>3. </a:t>
            </a:r>
            <a:r>
              <a:rPr lang="en-US" sz="2600" b="1" u="sng" dirty="0" err="1">
                <a:solidFill>
                  <a:srgbClr val="000000"/>
                </a:solidFill>
                <a:latin typeface="Times New Roman" panose="02020603050405020304" pitchFamily="18" charset="0"/>
                <a:cs typeface="Times New Roman" panose="02020603050405020304" pitchFamily="18" charset="0"/>
              </a:rPr>
              <a:t>Tính</a:t>
            </a:r>
            <a:r>
              <a:rPr lang="en-US" sz="2600" b="1" u="sng" dirty="0">
                <a:solidFill>
                  <a:srgbClr val="000000"/>
                </a:solidFill>
                <a:latin typeface="Times New Roman" panose="02020603050405020304" pitchFamily="18" charset="0"/>
                <a:cs typeface="Times New Roman" panose="02020603050405020304" pitchFamily="18" charset="0"/>
              </a:rPr>
              <a:t> </a:t>
            </a:r>
            <a:r>
              <a:rPr lang="en-US" sz="2600" b="1" u="sng" dirty="0" err="1">
                <a:solidFill>
                  <a:srgbClr val="000000"/>
                </a:solidFill>
                <a:latin typeface="Times New Roman" panose="02020603050405020304" pitchFamily="18" charset="0"/>
                <a:cs typeface="Times New Roman" panose="02020603050405020304" pitchFamily="18" charset="0"/>
              </a:rPr>
              <a:t>hợp</a:t>
            </a:r>
            <a:r>
              <a:rPr lang="en-US" sz="2600" b="1" u="sng" dirty="0">
                <a:solidFill>
                  <a:srgbClr val="000000"/>
                </a:solidFill>
                <a:latin typeface="Times New Roman" panose="02020603050405020304" pitchFamily="18" charset="0"/>
                <a:cs typeface="Times New Roman" panose="02020603050405020304" pitchFamily="18" charset="0"/>
              </a:rPr>
              <a:t> </a:t>
            </a:r>
            <a:r>
              <a:rPr lang="en-US" sz="2600" b="1" u="sng" dirty="0" err="1">
                <a:solidFill>
                  <a:srgbClr val="000000"/>
                </a:solidFill>
                <a:latin typeface="Times New Roman" panose="02020603050405020304" pitchFamily="18" charset="0"/>
                <a:cs typeface="Times New Roman" panose="02020603050405020304" pitchFamily="18" charset="0"/>
              </a:rPr>
              <a:t>lí</a:t>
            </a:r>
            <a:r>
              <a:rPr lang="en-US" sz="2600" b="1" u="sng" dirty="0">
                <a:solidFill>
                  <a:srgbClr val="000000"/>
                </a:solidFill>
                <a:latin typeface="Times New Roman" panose="02020603050405020304" pitchFamily="18" charset="0"/>
                <a:cs typeface="Times New Roman" panose="02020603050405020304" pitchFamily="18" charset="0"/>
              </a:rPr>
              <a:t> </a:t>
            </a:r>
            <a:r>
              <a:rPr lang="en-US" sz="2600" b="1" u="sng" dirty="0" err="1">
                <a:solidFill>
                  <a:srgbClr val="000000"/>
                </a:solidFill>
                <a:latin typeface="Times New Roman" panose="02020603050405020304" pitchFamily="18" charset="0"/>
                <a:cs typeface="Times New Roman" panose="02020603050405020304" pitchFamily="18" charset="0"/>
              </a:rPr>
              <a:t>của</a:t>
            </a:r>
            <a:r>
              <a:rPr lang="en-US" sz="2600" b="1" u="sng" dirty="0">
                <a:solidFill>
                  <a:srgbClr val="000000"/>
                </a:solidFill>
                <a:latin typeface="Times New Roman" panose="02020603050405020304" pitchFamily="18" charset="0"/>
                <a:cs typeface="Times New Roman" panose="02020603050405020304" pitchFamily="18" charset="0"/>
              </a:rPr>
              <a:t> </a:t>
            </a:r>
            <a:r>
              <a:rPr lang="en-US" sz="2600" b="1" u="sng" dirty="0" err="1">
                <a:solidFill>
                  <a:srgbClr val="000000"/>
                </a:solidFill>
                <a:latin typeface="Times New Roman" panose="02020603050405020304" pitchFamily="18" charset="0"/>
                <a:cs typeface="Times New Roman" panose="02020603050405020304" pitchFamily="18" charset="0"/>
              </a:rPr>
              <a:t>dữ</a:t>
            </a:r>
            <a:r>
              <a:rPr lang="en-US" sz="2600" b="1" u="sng" dirty="0">
                <a:solidFill>
                  <a:srgbClr val="000000"/>
                </a:solidFill>
                <a:latin typeface="Times New Roman" panose="02020603050405020304" pitchFamily="18" charset="0"/>
                <a:cs typeface="Times New Roman" panose="02020603050405020304" pitchFamily="18" charset="0"/>
              </a:rPr>
              <a:t> </a:t>
            </a:r>
            <a:r>
              <a:rPr lang="en-US" sz="2600" b="1" u="sng" dirty="0" err="1">
                <a:solidFill>
                  <a:srgbClr val="000000"/>
                </a:solidFill>
                <a:latin typeface="Times New Roman" panose="02020603050405020304" pitchFamily="18" charset="0"/>
                <a:cs typeface="Times New Roman" panose="02020603050405020304" pitchFamily="18" charset="0"/>
              </a:rPr>
              <a:t>liệu</a:t>
            </a:r>
            <a:endParaRPr lang="en-US" sz="2600" b="1" u="sng" dirty="0">
              <a:solidFill>
                <a:srgbClr val="000000"/>
              </a:solidFill>
              <a:latin typeface="Times New Roman" panose="02020603050405020304" pitchFamily="18" charset="0"/>
              <a:cs typeface="Times New Roman" panose="02020603050405020304" pitchFamily="18" charset="0"/>
            </a:endParaRPr>
          </a:p>
        </p:txBody>
      </p:sp>
      <p:graphicFrame>
        <p:nvGraphicFramePr>
          <p:cNvPr id="16" name="Bảng 15">
            <a:extLst>
              <a:ext uri="{FF2B5EF4-FFF2-40B4-BE49-F238E27FC236}">
                <a16:creationId xmlns:a16="http://schemas.microsoft.com/office/drawing/2014/main" xmlns="" id="{E62D8E1F-A86F-8AE6-F1CA-613931B8B166}"/>
              </a:ext>
            </a:extLst>
          </p:cNvPr>
          <p:cNvGraphicFramePr>
            <a:graphicFrameLocks noGrp="1"/>
          </p:cNvGraphicFramePr>
          <p:nvPr/>
        </p:nvGraphicFramePr>
        <p:xfrm>
          <a:off x="357069" y="1657327"/>
          <a:ext cx="5920771" cy="2739457"/>
        </p:xfrm>
        <a:graphic>
          <a:graphicData uri="http://schemas.openxmlformats.org/drawingml/2006/table">
            <a:tbl>
              <a:tblPr firstRow="1" firstCol="1" bandRow="1">
                <a:tableStyleId>{17292A2E-F333-43FB-9621-5CBBE7FDCDCB}</a:tableStyleId>
              </a:tblPr>
              <a:tblGrid>
                <a:gridCol w="1044118">
                  <a:extLst>
                    <a:ext uri="{9D8B030D-6E8A-4147-A177-3AD203B41FA5}">
                      <a16:colId xmlns:a16="http://schemas.microsoft.com/office/drawing/2014/main" xmlns="" val="3962586195"/>
                    </a:ext>
                  </a:extLst>
                </a:gridCol>
                <a:gridCol w="954848">
                  <a:extLst>
                    <a:ext uri="{9D8B030D-6E8A-4147-A177-3AD203B41FA5}">
                      <a16:colId xmlns:a16="http://schemas.microsoft.com/office/drawing/2014/main" xmlns="" val="595263663"/>
                    </a:ext>
                  </a:extLst>
                </a:gridCol>
                <a:gridCol w="3921805">
                  <a:extLst>
                    <a:ext uri="{9D8B030D-6E8A-4147-A177-3AD203B41FA5}">
                      <a16:colId xmlns:a16="http://schemas.microsoft.com/office/drawing/2014/main" xmlns="" val="377607566"/>
                    </a:ext>
                  </a:extLst>
                </a:gridCol>
              </a:tblGrid>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Lớp</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Sĩ số</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HS </a:t>
                      </a:r>
                      <a:r>
                        <a:rPr lang="en-US" sz="2400" dirty="0" err="1">
                          <a:effectLst/>
                          <a:latin typeface="Times New Roman" panose="02020603050405020304" pitchFamily="18" charset="0"/>
                          <a:cs typeface="Times New Roman" panose="02020603050405020304" pitchFamily="18" charset="0"/>
                        </a:rPr>
                        <a:t>tham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chạy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việt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dã</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492109553"/>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7A1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40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12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79296271"/>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7A2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38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8</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5139506"/>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7A3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32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40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27211282"/>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7A4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25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28758589"/>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7A5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35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10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879896159"/>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Tổng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185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70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41492070"/>
                  </a:ext>
                </a:extLst>
              </a:tr>
            </a:tbl>
          </a:graphicData>
        </a:graphic>
      </p:graphicFrame>
      <p:sp>
        <p:nvSpPr>
          <p:cNvPr id="17" name="Rectangle 1">
            <a:extLst>
              <a:ext uri="{FF2B5EF4-FFF2-40B4-BE49-F238E27FC236}">
                <a16:creationId xmlns:a16="http://schemas.microsoft.com/office/drawing/2014/main" xmlns="" id="{FEFF17A5-9BF2-E8D7-0095-6E48606765BE}"/>
              </a:ext>
            </a:extLst>
          </p:cNvPr>
          <p:cNvSpPr>
            <a:spLocks noChangeArrowheads="1"/>
          </p:cNvSpPr>
          <p:nvPr/>
        </p:nvSpPr>
        <p:spPr bwMode="auto">
          <a:xfrm>
            <a:off x="357069" y="1079515"/>
            <a:ext cx="22769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defRPr/>
            </a:pPr>
            <a:r>
              <a:rPr lang="en-US" alt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alt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altLang="en-US" sz="24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3:</a:t>
            </a: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
        <p:nvSpPr>
          <p:cNvPr id="26" name="Hộp Văn bản 25">
            <a:extLst>
              <a:ext uri="{FF2B5EF4-FFF2-40B4-BE49-F238E27FC236}">
                <a16:creationId xmlns:a16="http://schemas.microsoft.com/office/drawing/2014/main" xmlns="" id="{10F9DE4C-6AED-EB8A-B665-DBA39C2508D6}"/>
              </a:ext>
            </a:extLst>
          </p:cNvPr>
          <p:cNvSpPr txBox="1"/>
          <p:nvPr/>
        </p:nvSpPr>
        <p:spPr>
          <a:xfrm>
            <a:off x="4043150" y="2704372"/>
            <a:ext cx="533160" cy="460895"/>
          </a:xfrm>
          <a:prstGeom prst="rect">
            <a:avLst/>
          </a:prstGeom>
          <a:noFill/>
        </p:spPr>
        <p:txBody>
          <a:bodyPr wrap="square">
            <a:spAutoFit/>
          </a:bodyPr>
          <a:lstStyle/>
          <a:p>
            <a:pPr algn="ctr">
              <a:lnSpc>
                <a:spcPct val="107000"/>
              </a:lnSpc>
              <a:spcAft>
                <a:spcPts val="800"/>
              </a:spcAft>
              <a:defRPr/>
            </a:pPr>
            <a:r>
              <a:rPr lang="en-US" sz="2400" dirty="0">
                <a:solidFill>
                  <a:srgbClr val="FF0000"/>
                </a:solidFill>
                <a:latin typeface="Times New Roman" panose="02020603050405020304" pitchFamily="18" charset="0"/>
                <a:cs typeface="Times New Roman" panose="02020603050405020304" pitchFamily="18" charset="0"/>
              </a:rPr>
              <a:t>40</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Hộp Văn bản 27">
            <a:extLst>
              <a:ext uri="{FF2B5EF4-FFF2-40B4-BE49-F238E27FC236}">
                <a16:creationId xmlns:a16="http://schemas.microsoft.com/office/drawing/2014/main" xmlns="" id="{F77C4072-7CD2-A461-2730-B548CB137D3B}"/>
              </a:ext>
            </a:extLst>
          </p:cNvPr>
          <p:cNvSpPr txBox="1"/>
          <p:nvPr/>
        </p:nvSpPr>
        <p:spPr>
          <a:xfrm>
            <a:off x="1612358" y="2717616"/>
            <a:ext cx="533160" cy="460895"/>
          </a:xfrm>
          <a:prstGeom prst="rect">
            <a:avLst/>
          </a:prstGeom>
          <a:noFill/>
        </p:spPr>
        <p:txBody>
          <a:bodyPr wrap="square">
            <a:spAutoFit/>
          </a:bodyPr>
          <a:lstStyle/>
          <a:p>
            <a:pPr algn="ctr">
              <a:lnSpc>
                <a:spcPct val="107000"/>
              </a:lnSpc>
              <a:spcAft>
                <a:spcPts val="800"/>
              </a:spcAft>
              <a:defRPr/>
            </a:pPr>
            <a:r>
              <a:rPr lang="en-US" sz="2400" dirty="0">
                <a:solidFill>
                  <a:srgbClr val="FF0000"/>
                </a:solidFill>
                <a:latin typeface="Times New Roman" panose="02020603050405020304" pitchFamily="18" charset="0"/>
                <a:cs typeface="Times New Roman" panose="02020603050405020304" pitchFamily="18" charset="0"/>
              </a:rPr>
              <a:t>32</a:t>
            </a:r>
            <a:endParaRPr lang="en-US" sz="24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Hộp Văn bản 1">
            <a:extLst>
              <a:ext uri="{FF2B5EF4-FFF2-40B4-BE49-F238E27FC236}">
                <a16:creationId xmlns:a16="http://schemas.microsoft.com/office/drawing/2014/main" xmlns="" id="{34AFE4E0-99F6-8941-BC5E-F6A69CC87BDD}"/>
              </a:ext>
            </a:extLst>
          </p:cNvPr>
          <p:cNvSpPr txBox="1"/>
          <p:nvPr/>
        </p:nvSpPr>
        <p:spPr>
          <a:xfrm>
            <a:off x="6796587" y="1919862"/>
            <a:ext cx="4858602" cy="830997"/>
          </a:xfrm>
          <a:prstGeom prst="rect">
            <a:avLst/>
          </a:prstGeom>
          <a:noFill/>
        </p:spPr>
        <p:txBody>
          <a:bodyPr wrap="square" rtlCol="0">
            <a:spAutoFit/>
          </a:bodyPr>
          <a:lstStyle/>
          <a:p>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thống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vượt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sĩ</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lớp</a:t>
            </a:r>
            <a:endParaRPr lang="en-US" sz="2400" dirty="0">
              <a:solidFill>
                <a:srgbClr val="000000"/>
              </a:solidFill>
              <a:latin typeface="Times New Roman" panose="02020603050405020304" pitchFamily="18" charset="0"/>
              <a:cs typeface="Times New Roman" panose="02020603050405020304" pitchFamily="18" charset="0"/>
            </a:endParaRPr>
          </a:p>
        </p:txBody>
      </p:sp>
      <p:graphicFrame>
        <p:nvGraphicFramePr>
          <p:cNvPr id="4" name="Bảng 3">
            <a:extLst>
              <a:ext uri="{FF2B5EF4-FFF2-40B4-BE49-F238E27FC236}">
                <a16:creationId xmlns:a16="http://schemas.microsoft.com/office/drawing/2014/main" xmlns="" id="{466190F6-108E-88D4-7F3E-FFEE6FBD2EBA}"/>
              </a:ext>
            </a:extLst>
          </p:cNvPr>
          <p:cNvGraphicFramePr>
            <a:graphicFrameLocks noGrp="1"/>
          </p:cNvGraphicFramePr>
          <p:nvPr>
            <p:extLst>
              <p:ext uri="{D42A27DB-BD31-4B8C-83A1-F6EECF244321}">
                <p14:modId xmlns:p14="http://schemas.microsoft.com/office/powerpoint/2010/main" val="4191332049"/>
              </p:ext>
            </p:extLst>
          </p:nvPr>
        </p:nvGraphicFramePr>
        <p:xfrm>
          <a:off x="357069" y="1657393"/>
          <a:ext cx="5563236" cy="2739456"/>
        </p:xfrm>
        <a:graphic>
          <a:graphicData uri="http://schemas.openxmlformats.org/drawingml/2006/table">
            <a:tbl>
              <a:tblPr firstRow="1" firstCol="1" bandRow="1">
                <a:tableStyleId>{B301B821-A1FF-4177-AEE7-76D212191A09}</a:tableStyleId>
              </a:tblPr>
              <a:tblGrid>
                <a:gridCol w="3370997">
                  <a:extLst>
                    <a:ext uri="{9D8B030D-6E8A-4147-A177-3AD203B41FA5}">
                      <a16:colId xmlns:a16="http://schemas.microsoft.com/office/drawing/2014/main" xmlns="" val="1817340025"/>
                    </a:ext>
                  </a:extLst>
                </a:gridCol>
                <a:gridCol w="2192239">
                  <a:extLst>
                    <a:ext uri="{9D8B030D-6E8A-4147-A177-3AD203B41FA5}">
                      <a16:colId xmlns:a16="http://schemas.microsoft.com/office/drawing/2014/main" xmlns="" val="2984087098"/>
                    </a:ext>
                  </a:extLst>
                </a:gridCol>
              </a:tblGrid>
              <a:tr h="0">
                <a:tc>
                  <a:txBody>
                    <a:bodyPr/>
                    <a:lstStyle/>
                    <a:p>
                      <a:pPr algn="ctr">
                        <a:lnSpc>
                          <a:spcPct val="107000"/>
                        </a:lnSpc>
                        <a:spcAft>
                          <a:spcPts val="800"/>
                        </a:spcAft>
                      </a:pPr>
                      <a:r>
                        <a:rPr lang="en-US" sz="2400" dirty="0" err="1">
                          <a:effectLst/>
                          <a:latin typeface="Times New Roman" panose="02020603050405020304" pitchFamily="18" charset="0"/>
                          <a:cs typeface="Times New Roman" panose="02020603050405020304" pitchFamily="18" charset="0"/>
                        </a:rPr>
                        <a:t>Xếp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loại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tập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sinh</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Tỉ lệ phần trăm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76078592"/>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Tốt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b="1" dirty="0">
                          <a:solidFill>
                            <a:srgbClr val="FF0000"/>
                          </a:solidFill>
                          <a:effectLst/>
                          <a:latin typeface="Times New Roman" panose="02020603050405020304" pitchFamily="18" charset="0"/>
                          <a:cs typeface="Times New Roman" panose="02020603050405020304" pitchFamily="18" charset="0"/>
                        </a:rPr>
                        <a:t>110%</a:t>
                      </a:r>
                      <a:endPar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54396061"/>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Khá</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45%</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27962325"/>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Đạt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35%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83622289"/>
                  </a:ext>
                </a:extLst>
              </a:tr>
              <a:tr h="0">
                <a:tc>
                  <a:txBody>
                    <a:bodyPr/>
                    <a:lstStyle/>
                    <a:p>
                      <a:pPr algn="ctr">
                        <a:lnSpc>
                          <a:spcPct val="107000"/>
                        </a:lnSpc>
                        <a:spcAft>
                          <a:spcPts val="800"/>
                        </a:spcAft>
                      </a:pPr>
                      <a:r>
                        <a:rPr lang="en-US" sz="2400" dirty="0" err="1">
                          <a:effectLst/>
                          <a:latin typeface="Times New Roman" panose="02020603050405020304" pitchFamily="18" charset="0"/>
                          <a:cs typeface="Times New Roman" panose="02020603050405020304" pitchFamily="18" charset="0"/>
                        </a:rPr>
                        <a:t>Chưa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đạt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78883767"/>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Tổng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b="1" dirty="0">
                          <a:solidFill>
                            <a:srgbClr val="FF0000"/>
                          </a:solidFill>
                          <a:effectLst/>
                          <a:latin typeface="Times New Roman" panose="02020603050405020304" pitchFamily="18" charset="0"/>
                          <a:cs typeface="Times New Roman" panose="02020603050405020304" pitchFamily="18" charset="0"/>
                        </a:rPr>
                        <a:t>200%</a:t>
                      </a:r>
                      <a:endPar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54242234"/>
                  </a:ext>
                </a:extLst>
              </a:tr>
            </a:tbl>
          </a:graphicData>
        </a:graphic>
      </p:graphicFrame>
      <p:sp>
        <p:nvSpPr>
          <p:cNvPr id="14" name="Hộp Văn bản 13">
            <a:extLst>
              <a:ext uri="{FF2B5EF4-FFF2-40B4-BE49-F238E27FC236}">
                <a16:creationId xmlns:a16="http://schemas.microsoft.com/office/drawing/2014/main" xmlns="" id="{814D32B2-F897-E479-DD8D-9C9144D7B410}"/>
              </a:ext>
            </a:extLst>
          </p:cNvPr>
          <p:cNvSpPr txBox="1"/>
          <p:nvPr/>
        </p:nvSpPr>
        <p:spPr>
          <a:xfrm>
            <a:off x="6545393" y="1859340"/>
            <a:ext cx="5360989" cy="1569660"/>
          </a:xfrm>
          <a:prstGeom prst="rect">
            <a:avLst/>
          </a:prstGeom>
          <a:noFill/>
        </p:spPr>
        <p:txBody>
          <a:bodyPr wrap="square" rtlCol="0">
            <a:spAutoFit/>
          </a:bodyPr>
          <a:lstStyle/>
          <a:p>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thống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tỉ</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lệ</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phần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xếp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tốt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vượt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cs typeface="Times New Roman" panose="02020603050405020304" pitchFamily="18" charset="0"/>
              </a:rPr>
              <a:t> 100%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tổng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tỉ</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lệ</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phần</a:t>
            </a:r>
            <a:r>
              <a:rPr lang="en-US" sz="2400" dirty="0">
                <a:solidFill>
                  <a:srgbClr val="000000"/>
                </a:solidFill>
                <a:latin typeface="Times New Roman" panose="02020603050405020304" pitchFamily="18" charset="0"/>
                <a:cs typeface="Times New Roman" panose="02020603050405020304" pitchFamily="18" charset="0"/>
              </a:rPr>
              <a:t> tram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loại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phải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đúng</a:t>
            </a:r>
            <a:r>
              <a:rPr lang="en-US" sz="2400" dirty="0">
                <a:solidFill>
                  <a:srgbClr val="000000"/>
                </a:solidFill>
                <a:latin typeface="Times New Roman" panose="02020603050405020304" pitchFamily="18" charset="0"/>
                <a:cs typeface="Times New Roman" panose="02020603050405020304" pitchFamily="18" charset="0"/>
              </a:rPr>
              <a:t> 100%.</a:t>
            </a:r>
          </a:p>
        </p:txBody>
      </p:sp>
      <p:graphicFrame>
        <p:nvGraphicFramePr>
          <p:cNvPr id="5" name="Bảng 4">
            <a:extLst>
              <a:ext uri="{FF2B5EF4-FFF2-40B4-BE49-F238E27FC236}">
                <a16:creationId xmlns:a16="http://schemas.microsoft.com/office/drawing/2014/main" xmlns="" id="{EB6AF0A0-F7C1-5AD8-F6DA-6B1437544BFA}"/>
              </a:ext>
            </a:extLst>
          </p:cNvPr>
          <p:cNvGraphicFramePr>
            <a:graphicFrameLocks noGrp="1"/>
          </p:cNvGraphicFramePr>
          <p:nvPr>
            <p:extLst>
              <p:ext uri="{D42A27DB-BD31-4B8C-83A1-F6EECF244321}">
                <p14:modId xmlns:p14="http://schemas.microsoft.com/office/powerpoint/2010/main" val="3304315508"/>
              </p:ext>
            </p:extLst>
          </p:nvPr>
        </p:nvGraphicFramePr>
        <p:xfrm>
          <a:off x="357069" y="1621481"/>
          <a:ext cx="9537559" cy="1502664"/>
        </p:xfrm>
        <a:graphic>
          <a:graphicData uri="http://schemas.openxmlformats.org/drawingml/2006/table">
            <a:tbl>
              <a:tblPr firstRow="1" firstCol="1" bandRow="1">
                <a:tableStyleId>{1E171933-4619-4E11-9A3F-F7608DF75F80}</a:tableStyleId>
              </a:tblPr>
              <a:tblGrid>
                <a:gridCol w="1791511">
                  <a:extLst>
                    <a:ext uri="{9D8B030D-6E8A-4147-A177-3AD203B41FA5}">
                      <a16:colId xmlns:a16="http://schemas.microsoft.com/office/drawing/2014/main" xmlns="" val="3993622649"/>
                    </a:ext>
                  </a:extLst>
                </a:gridCol>
                <a:gridCol w="2112039">
                  <a:extLst>
                    <a:ext uri="{9D8B030D-6E8A-4147-A177-3AD203B41FA5}">
                      <a16:colId xmlns:a16="http://schemas.microsoft.com/office/drawing/2014/main" xmlns="" val="2438932802"/>
                    </a:ext>
                  </a:extLst>
                </a:gridCol>
                <a:gridCol w="2297103">
                  <a:extLst>
                    <a:ext uri="{9D8B030D-6E8A-4147-A177-3AD203B41FA5}">
                      <a16:colId xmlns:a16="http://schemas.microsoft.com/office/drawing/2014/main" xmlns="" val="1735287225"/>
                    </a:ext>
                  </a:extLst>
                </a:gridCol>
                <a:gridCol w="1663683">
                  <a:extLst>
                    <a:ext uri="{9D8B030D-6E8A-4147-A177-3AD203B41FA5}">
                      <a16:colId xmlns:a16="http://schemas.microsoft.com/office/drawing/2014/main" xmlns="" val="3471947668"/>
                    </a:ext>
                  </a:extLst>
                </a:gridCol>
                <a:gridCol w="1673223">
                  <a:extLst>
                    <a:ext uri="{9D8B030D-6E8A-4147-A177-3AD203B41FA5}">
                      <a16:colId xmlns:a16="http://schemas.microsoft.com/office/drawing/2014/main" xmlns="" val="2032156796"/>
                    </a:ext>
                  </a:extLst>
                </a:gridCol>
              </a:tblGrid>
              <a:tr h="751332">
                <a:tc>
                  <a:txBody>
                    <a:bodyPr/>
                    <a:lstStyle/>
                    <a:p>
                      <a:pPr algn="ctr">
                        <a:lnSpc>
                          <a:spcPct val="107000"/>
                        </a:lnSpc>
                        <a:spcAft>
                          <a:spcPts val="800"/>
                        </a:spcAft>
                      </a:pPr>
                      <a:r>
                        <a:rPr lang="en-US" sz="2400" b="0">
                          <a:effectLst/>
                          <a:latin typeface="Times New Roman" panose="02020603050405020304" pitchFamily="18" charset="0"/>
                          <a:cs typeface="Times New Roman" panose="02020603050405020304" pitchFamily="18" charset="0"/>
                        </a:rPr>
                        <a:t>Sở thích</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b="0">
                          <a:effectLst/>
                          <a:latin typeface="Times New Roman" panose="02020603050405020304" pitchFamily="18" charset="0"/>
                          <a:cs typeface="Times New Roman" panose="02020603050405020304" pitchFamily="18" charset="0"/>
                        </a:rPr>
                        <a:t>Không thích</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b="0">
                          <a:effectLst/>
                          <a:latin typeface="Times New Roman" panose="02020603050405020304" pitchFamily="18" charset="0"/>
                          <a:cs typeface="Times New Roman" panose="02020603050405020304" pitchFamily="18" charset="0"/>
                        </a:rPr>
                        <a:t>Không quan tâm</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b="0">
                          <a:effectLst/>
                          <a:latin typeface="Times New Roman" panose="02020603050405020304" pitchFamily="18" charset="0"/>
                          <a:cs typeface="Times New Roman" panose="02020603050405020304" pitchFamily="18" charset="0"/>
                        </a:rPr>
                        <a:t>Thích</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b="0">
                          <a:effectLst/>
                          <a:latin typeface="Times New Roman" panose="02020603050405020304" pitchFamily="18" charset="0"/>
                          <a:cs typeface="Times New Roman" panose="02020603050405020304" pitchFamily="18" charset="0"/>
                        </a:rPr>
                        <a:t>Rất thích</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19406679"/>
                  </a:ext>
                </a:extLst>
              </a:tr>
              <a:tr h="751332">
                <a:tc>
                  <a:txBody>
                    <a:bodyPr/>
                    <a:lstStyle/>
                    <a:p>
                      <a:pPr algn="ctr">
                        <a:lnSpc>
                          <a:spcPct val="107000"/>
                        </a:lnSpc>
                        <a:spcAft>
                          <a:spcPts val="800"/>
                        </a:spcAft>
                      </a:pPr>
                      <a:r>
                        <a:rPr lang="en-US" sz="2400" b="1" dirty="0" err="1">
                          <a:solidFill>
                            <a:srgbClr val="FF0000"/>
                          </a:solidFill>
                          <a:effectLst/>
                          <a:latin typeface="Times New Roman" panose="02020603050405020304" pitchFamily="18" charset="0"/>
                          <a:cs typeface="Times New Roman" panose="02020603050405020304" pitchFamily="18" charset="0"/>
                        </a:rPr>
                        <a:t>Số</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bạn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nam</a:t>
                      </a:r>
                      <a:endParaRPr lang="en-US" sz="20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b="0">
                          <a:effectLst/>
                          <a:latin typeface="Times New Roman" panose="02020603050405020304" pitchFamily="18" charset="0"/>
                          <a:cs typeface="Times New Roman" panose="02020603050405020304" pitchFamily="18" charset="0"/>
                        </a:rPr>
                        <a:t>2</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b="0">
                          <a:effectLst/>
                          <a:latin typeface="Times New Roman" panose="02020603050405020304" pitchFamily="18" charset="0"/>
                          <a:cs typeface="Times New Roman" panose="02020603050405020304" pitchFamily="18" charset="0"/>
                        </a:rPr>
                        <a:t>3</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b="0">
                          <a:effectLst/>
                          <a:latin typeface="Times New Roman" panose="02020603050405020304" pitchFamily="18" charset="0"/>
                          <a:cs typeface="Times New Roman" panose="02020603050405020304" pitchFamily="18" charset="0"/>
                        </a:rPr>
                        <a:t>10</a:t>
                      </a:r>
                      <a:endParaRPr lang="en-US" sz="2000" b="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b="0" dirty="0">
                          <a:effectLst/>
                          <a:latin typeface="Times New Roman" panose="02020603050405020304" pitchFamily="18" charset="0"/>
                          <a:cs typeface="Times New Roman" panose="02020603050405020304" pitchFamily="18" charset="0"/>
                        </a:rPr>
                        <a:t>5</a:t>
                      </a:r>
                      <a:endParaRPr lang="en-US" sz="20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33451902"/>
                  </a:ext>
                </a:extLst>
              </a:tr>
            </a:tbl>
          </a:graphicData>
        </a:graphic>
      </p:graphicFrame>
      <p:sp>
        <p:nvSpPr>
          <p:cNvPr id="18" name="Hộp Văn bản 17">
            <a:extLst>
              <a:ext uri="{FF2B5EF4-FFF2-40B4-BE49-F238E27FC236}">
                <a16:creationId xmlns:a16="http://schemas.microsoft.com/office/drawing/2014/main" xmlns="" id="{4B4D031D-C2AE-8B84-332F-AF1DC973B62A}"/>
              </a:ext>
            </a:extLst>
          </p:cNvPr>
          <p:cNvSpPr txBox="1"/>
          <p:nvPr/>
        </p:nvSpPr>
        <p:spPr>
          <a:xfrm>
            <a:off x="2407035" y="3489522"/>
            <a:ext cx="6818852" cy="830997"/>
          </a:xfrm>
          <a:prstGeom prst="rect">
            <a:avLst/>
          </a:prstGeom>
          <a:noFill/>
        </p:spPr>
        <p:txBody>
          <a:bodyPr wrap="square" rtlCol="0">
            <a:spAutoFit/>
          </a:bodyPr>
          <a:lstStyle/>
          <a:p>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thống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diện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vì</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còn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thiếu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4566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16"/>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nodeType="clickEffect">
                                  <p:stCondLst>
                                    <p:cond delay="0"/>
                                  </p:stCondLst>
                                  <p:childTnLst>
                                    <p:anim calcmode="lin" valueType="num">
                                      <p:cBhvr>
                                        <p:cTn id="35" dur="500"/>
                                        <p:tgtEl>
                                          <p:spTgt spid="4"/>
                                        </p:tgtEl>
                                        <p:attrNameLst>
                                          <p:attrName>ppt_w</p:attrName>
                                        </p:attrNameLst>
                                      </p:cBhvr>
                                      <p:tavLst>
                                        <p:tav tm="0">
                                          <p:val>
                                            <p:strVal val="ppt_w"/>
                                          </p:val>
                                        </p:tav>
                                        <p:tav tm="100000">
                                          <p:val>
                                            <p:fltVal val="0"/>
                                          </p:val>
                                        </p:tav>
                                      </p:tavLst>
                                    </p:anim>
                                    <p:anim calcmode="lin" valueType="num">
                                      <p:cBhvr>
                                        <p:cTn id="36" dur="500"/>
                                        <p:tgtEl>
                                          <p:spTgt spid="4"/>
                                        </p:tgtEl>
                                        <p:attrNameLst>
                                          <p:attrName>ppt_h</p:attrName>
                                        </p:attrNameLst>
                                      </p:cBhvr>
                                      <p:tavLst>
                                        <p:tav tm="0">
                                          <p:val>
                                            <p:strVal val="ppt_h"/>
                                          </p:val>
                                        </p:tav>
                                        <p:tav tm="100000">
                                          <p:val>
                                            <p:fltVal val="0"/>
                                          </p:val>
                                        </p:tav>
                                      </p:tavLst>
                                    </p:anim>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 grpId="0"/>
      <p:bldP spid="2" grpId="1"/>
      <p:bldP spid="14" grpId="0"/>
      <p:bldP spid="14" grpId="1"/>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xmlns="" id="{41378000-929B-F2AB-336F-965CF77BE77B}"/>
              </a:ext>
            </a:extLst>
          </p:cNvPr>
          <p:cNvSpPr/>
          <p:nvPr/>
        </p:nvSpPr>
        <p:spPr>
          <a:xfrm>
            <a:off x="3281586" y="28638"/>
            <a:ext cx="6206931" cy="523220"/>
          </a:xfrm>
          <a:prstGeom prst="rect">
            <a:avLst/>
          </a:prstGeom>
          <a:noFill/>
        </p:spPr>
        <p:txBody>
          <a:bodyPr wrap="square" lIns="91440" tIns="45720" rIns="91440" bIns="45720">
            <a:spAutoFit/>
          </a:bodyPr>
          <a:lstStyle/>
          <a:p>
            <a:pPr>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  HOẠT ĐỘNG THỰC HÀNH</a:t>
            </a:r>
          </a:p>
        </p:txBody>
      </p:sp>
      <p:graphicFrame>
        <p:nvGraphicFramePr>
          <p:cNvPr id="10" name="Bảng 9">
            <a:extLst>
              <a:ext uri="{FF2B5EF4-FFF2-40B4-BE49-F238E27FC236}">
                <a16:creationId xmlns:a16="http://schemas.microsoft.com/office/drawing/2014/main" xmlns="" id="{5ACF3907-5C65-7B25-9913-4D5C480C0897}"/>
              </a:ext>
            </a:extLst>
          </p:cNvPr>
          <p:cNvGraphicFramePr>
            <a:graphicFrameLocks noGrp="1"/>
          </p:cNvGraphicFramePr>
          <p:nvPr>
            <p:extLst>
              <p:ext uri="{D42A27DB-BD31-4B8C-83A1-F6EECF244321}">
                <p14:modId xmlns:p14="http://schemas.microsoft.com/office/powerpoint/2010/main" val="2183646571"/>
              </p:ext>
            </p:extLst>
          </p:nvPr>
        </p:nvGraphicFramePr>
        <p:xfrm>
          <a:off x="1363806" y="1429746"/>
          <a:ext cx="6160326" cy="2609088"/>
        </p:xfrm>
        <a:graphic>
          <a:graphicData uri="http://schemas.openxmlformats.org/drawingml/2006/table">
            <a:tbl>
              <a:tblPr firstRow="1" firstCol="1" bandRow="1">
                <a:tableStyleId>{1E171933-4619-4E11-9A3F-F7608DF75F80}</a:tableStyleId>
              </a:tblPr>
              <a:tblGrid>
                <a:gridCol w="3359285">
                  <a:extLst>
                    <a:ext uri="{9D8B030D-6E8A-4147-A177-3AD203B41FA5}">
                      <a16:colId xmlns:a16="http://schemas.microsoft.com/office/drawing/2014/main" xmlns="" val="3154587214"/>
                    </a:ext>
                  </a:extLst>
                </a:gridCol>
                <a:gridCol w="2801041">
                  <a:extLst>
                    <a:ext uri="{9D8B030D-6E8A-4147-A177-3AD203B41FA5}">
                      <a16:colId xmlns:a16="http://schemas.microsoft.com/office/drawing/2014/main" xmlns="" val="1524937260"/>
                    </a:ext>
                  </a:extLst>
                </a:gridCol>
              </a:tblGrid>
              <a:tr h="0">
                <a:tc gridSpan="2">
                  <a:txBody>
                    <a:bodyPr/>
                    <a:lstStyle/>
                    <a:p>
                      <a:pPr algn="ctr">
                        <a:lnSpc>
                          <a:spcPct val="107000"/>
                        </a:lnSpc>
                        <a:spcAft>
                          <a:spcPts val="800"/>
                        </a:spcAft>
                      </a:pPr>
                      <a:r>
                        <a:rPr lang="en-US" sz="2000" dirty="0" err="1">
                          <a:effectLst/>
                          <a:latin typeface="Times New Roman" panose="02020603050405020304" pitchFamily="18" charset="0"/>
                          <a:cs typeface="Times New Roman" panose="02020603050405020304" pitchFamily="18" charset="0"/>
                        </a:rPr>
                        <a:t>Tỉ</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lệ</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phần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trăm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loại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tủ</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sách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lớp</a:t>
                      </a:r>
                      <a:r>
                        <a:rPr lang="en-US" sz="2000" dirty="0">
                          <a:effectLst/>
                          <a:latin typeface="Times New Roman" panose="02020603050405020304" pitchFamily="18" charset="0"/>
                          <a:cs typeface="Times New Roman" panose="02020603050405020304" pitchFamily="18" charset="0"/>
                        </a:rPr>
                        <a:t> 7A1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xmlns="" val="3028078497"/>
                  </a:ext>
                </a:extLst>
              </a:tr>
              <a:tr h="0">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Loại sách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Tỉ lệ phần trăm</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0208561"/>
                  </a:ext>
                </a:extLst>
              </a:tr>
              <a:tr h="0">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Sách tiểu sử danh nhân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782987623"/>
                  </a:ext>
                </a:extLst>
              </a:tr>
              <a:tr h="0">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Sách truyện tranh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541968345"/>
                  </a:ext>
                </a:extLst>
              </a:tr>
              <a:tr h="0">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Sách tham khảo</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30%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084021"/>
                  </a:ext>
                </a:extLst>
              </a:tr>
              <a:tr h="0">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Sách dạy kĩ năng sống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10124896"/>
                  </a:ext>
                </a:extLst>
              </a:tr>
              <a:tr h="0">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Các loại sách khác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4994537"/>
                  </a:ext>
                </a:extLst>
              </a:tr>
              <a:tr h="0">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Tổng</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120%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80216966"/>
                  </a:ext>
                </a:extLst>
              </a:tr>
            </a:tbl>
          </a:graphicData>
        </a:graphic>
      </p:graphicFrame>
      <p:sp>
        <p:nvSpPr>
          <p:cNvPr id="11" name="Rectangle 1">
            <a:extLst>
              <a:ext uri="{FF2B5EF4-FFF2-40B4-BE49-F238E27FC236}">
                <a16:creationId xmlns:a16="http://schemas.microsoft.com/office/drawing/2014/main" xmlns="" id="{3E1F206C-B89E-1737-AAEE-CAA4EF1D885B}"/>
              </a:ext>
            </a:extLst>
          </p:cNvPr>
          <p:cNvSpPr>
            <a:spLocks noChangeArrowheads="1"/>
          </p:cNvSpPr>
          <p:nvPr/>
        </p:nvSpPr>
        <p:spPr bwMode="auto">
          <a:xfrm>
            <a:off x="150459" y="489567"/>
            <a:ext cx="101945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400" b="1"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altLang="en-US" sz="24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altLang="en-US" sz="24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a:t>
            </a:r>
            <a:r>
              <a:rPr lang="en-US"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altLang="en-US" sz="2400" dirty="0">
              <a:solidFill>
                <a:srgbClr val="595959"/>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Xét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lí</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dữ</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kê</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400" dirty="0">
              <a:solidFill>
                <a:srgbClr val="595959"/>
              </a:solidFill>
              <a:latin typeface="Times New Roman" panose="02020603050405020304" pitchFamily="18" charset="0"/>
              <a:cs typeface="Times New Roman" panose="02020603050405020304" pitchFamily="18" charset="0"/>
            </a:endParaRPr>
          </a:p>
        </p:txBody>
      </p:sp>
      <p:sp>
        <p:nvSpPr>
          <p:cNvPr id="12" name="Rounded Rectangle 4">
            <a:extLst>
              <a:ext uri="{FF2B5EF4-FFF2-40B4-BE49-F238E27FC236}">
                <a16:creationId xmlns:a16="http://schemas.microsoft.com/office/drawing/2014/main" xmlns="" id="{CBD57B63-DF7B-2A58-C7D0-54C1FDA64EDA}"/>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03:00</a:t>
            </a:r>
          </a:p>
        </p:txBody>
      </p:sp>
      <p:sp>
        <p:nvSpPr>
          <p:cNvPr id="13" name="Rounded Rectangle 5">
            <a:extLst>
              <a:ext uri="{FF2B5EF4-FFF2-40B4-BE49-F238E27FC236}">
                <a16:creationId xmlns:a16="http://schemas.microsoft.com/office/drawing/2014/main" xmlns="" id="{ABD63629-B84C-D4B3-1976-B61DE0F64AAD}"/>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02:59</a:t>
            </a:r>
          </a:p>
        </p:txBody>
      </p:sp>
      <p:sp>
        <p:nvSpPr>
          <p:cNvPr id="14" name="Rounded Rectangle 6">
            <a:extLst>
              <a:ext uri="{FF2B5EF4-FFF2-40B4-BE49-F238E27FC236}">
                <a16:creationId xmlns:a16="http://schemas.microsoft.com/office/drawing/2014/main" xmlns="" id="{D57ACB79-9F7A-CCD1-CFD8-60E4A950A0B7}"/>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02:58</a:t>
            </a:r>
          </a:p>
        </p:txBody>
      </p:sp>
      <p:sp>
        <p:nvSpPr>
          <p:cNvPr id="15" name="Rounded Rectangle 7">
            <a:extLst>
              <a:ext uri="{FF2B5EF4-FFF2-40B4-BE49-F238E27FC236}">
                <a16:creationId xmlns:a16="http://schemas.microsoft.com/office/drawing/2014/main" xmlns="" id="{2B39AE10-5F8E-1E6F-0402-086EF39048D3}"/>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02:57</a:t>
            </a:r>
          </a:p>
        </p:txBody>
      </p:sp>
      <p:sp>
        <p:nvSpPr>
          <p:cNvPr id="16" name="Rounded Rectangle 8">
            <a:extLst>
              <a:ext uri="{FF2B5EF4-FFF2-40B4-BE49-F238E27FC236}">
                <a16:creationId xmlns:a16="http://schemas.microsoft.com/office/drawing/2014/main" xmlns="" id="{E99552F9-1A21-E67D-40C1-E7E3500015A8}"/>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02:56</a:t>
            </a:r>
          </a:p>
        </p:txBody>
      </p:sp>
      <p:sp>
        <p:nvSpPr>
          <p:cNvPr id="17" name="Rounded Rectangle 9">
            <a:extLst>
              <a:ext uri="{FF2B5EF4-FFF2-40B4-BE49-F238E27FC236}">
                <a16:creationId xmlns:a16="http://schemas.microsoft.com/office/drawing/2014/main" xmlns="" id="{D7B8A94A-7BDA-FBE5-9AE3-20BB4A1AB0E1}"/>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02:55</a:t>
            </a:r>
          </a:p>
        </p:txBody>
      </p:sp>
      <p:sp>
        <p:nvSpPr>
          <p:cNvPr id="18" name="Rounded Rectangle 10">
            <a:extLst>
              <a:ext uri="{FF2B5EF4-FFF2-40B4-BE49-F238E27FC236}">
                <a16:creationId xmlns:a16="http://schemas.microsoft.com/office/drawing/2014/main" xmlns="" id="{6D0F46DD-ED49-85F1-49D4-A3CD09505409}"/>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02:54</a:t>
            </a:r>
          </a:p>
        </p:txBody>
      </p:sp>
      <p:sp>
        <p:nvSpPr>
          <p:cNvPr id="19" name="Rounded Rectangle 11">
            <a:extLst>
              <a:ext uri="{FF2B5EF4-FFF2-40B4-BE49-F238E27FC236}">
                <a16:creationId xmlns:a16="http://schemas.microsoft.com/office/drawing/2014/main" xmlns="" id="{577C6C27-8998-CF7A-2240-AF8D34751808}"/>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02:53</a:t>
            </a:r>
          </a:p>
        </p:txBody>
      </p:sp>
      <p:sp>
        <p:nvSpPr>
          <p:cNvPr id="20" name="Rounded Rectangle 12">
            <a:extLst>
              <a:ext uri="{FF2B5EF4-FFF2-40B4-BE49-F238E27FC236}">
                <a16:creationId xmlns:a16="http://schemas.microsoft.com/office/drawing/2014/main" xmlns="" id="{1AE59E7E-7E89-6BEB-D7DA-481DAC08B0CB}"/>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02:52</a:t>
            </a:r>
          </a:p>
        </p:txBody>
      </p:sp>
      <p:sp>
        <p:nvSpPr>
          <p:cNvPr id="21" name="Rounded Rectangle 13">
            <a:extLst>
              <a:ext uri="{FF2B5EF4-FFF2-40B4-BE49-F238E27FC236}">
                <a16:creationId xmlns:a16="http://schemas.microsoft.com/office/drawing/2014/main" xmlns="" id="{7BB1B4EA-BF0F-75C8-879C-3A08ECB38288}"/>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02:51</a:t>
            </a:r>
          </a:p>
        </p:txBody>
      </p:sp>
      <p:sp>
        <p:nvSpPr>
          <p:cNvPr id="22" name="Rounded Rectangle 14">
            <a:extLst>
              <a:ext uri="{FF2B5EF4-FFF2-40B4-BE49-F238E27FC236}">
                <a16:creationId xmlns:a16="http://schemas.microsoft.com/office/drawing/2014/main" xmlns="" id="{9B1B4015-46BB-C0DB-9C00-8A3C2B59F0C0}"/>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02:50</a:t>
            </a:r>
          </a:p>
        </p:txBody>
      </p:sp>
      <p:sp>
        <p:nvSpPr>
          <p:cNvPr id="23" name="Rounded Rectangle 15">
            <a:extLst>
              <a:ext uri="{FF2B5EF4-FFF2-40B4-BE49-F238E27FC236}">
                <a16:creationId xmlns:a16="http://schemas.microsoft.com/office/drawing/2014/main" xmlns="" id="{A75D591D-98FD-7AF3-ADAF-62B7C74389EE}"/>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02:49</a:t>
            </a:r>
          </a:p>
        </p:txBody>
      </p:sp>
      <p:sp>
        <p:nvSpPr>
          <p:cNvPr id="24" name="Rounded Rectangle 16">
            <a:extLst>
              <a:ext uri="{FF2B5EF4-FFF2-40B4-BE49-F238E27FC236}">
                <a16:creationId xmlns:a16="http://schemas.microsoft.com/office/drawing/2014/main" xmlns="" id="{2695DDBC-0319-AF83-F410-703379D9D12E}"/>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02:48</a:t>
            </a:r>
          </a:p>
        </p:txBody>
      </p:sp>
      <p:sp>
        <p:nvSpPr>
          <p:cNvPr id="25" name="Rounded Rectangle 17">
            <a:extLst>
              <a:ext uri="{FF2B5EF4-FFF2-40B4-BE49-F238E27FC236}">
                <a16:creationId xmlns:a16="http://schemas.microsoft.com/office/drawing/2014/main" xmlns="" id="{08ADFFCD-94C8-8D32-1093-02B40096195B}"/>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02:47</a:t>
            </a:r>
          </a:p>
        </p:txBody>
      </p:sp>
      <p:sp>
        <p:nvSpPr>
          <p:cNvPr id="26" name="Rounded Rectangle 18">
            <a:extLst>
              <a:ext uri="{FF2B5EF4-FFF2-40B4-BE49-F238E27FC236}">
                <a16:creationId xmlns:a16="http://schemas.microsoft.com/office/drawing/2014/main" xmlns="" id="{B3C6ABE5-4609-330A-4C6C-4EF0EEC68BEC}"/>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02:46</a:t>
            </a:r>
          </a:p>
        </p:txBody>
      </p:sp>
      <p:sp>
        <p:nvSpPr>
          <p:cNvPr id="27" name="Rounded Rectangle 19">
            <a:extLst>
              <a:ext uri="{FF2B5EF4-FFF2-40B4-BE49-F238E27FC236}">
                <a16:creationId xmlns:a16="http://schemas.microsoft.com/office/drawing/2014/main" xmlns="" id="{A7AD5A38-8805-D293-08DD-E45A39C54733}"/>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02:45</a:t>
            </a:r>
          </a:p>
        </p:txBody>
      </p:sp>
      <p:sp>
        <p:nvSpPr>
          <p:cNvPr id="28" name="Rounded Rectangle 20">
            <a:extLst>
              <a:ext uri="{FF2B5EF4-FFF2-40B4-BE49-F238E27FC236}">
                <a16:creationId xmlns:a16="http://schemas.microsoft.com/office/drawing/2014/main" xmlns="" id="{F9CF4413-2939-EA2D-DD10-3682B0748974}"/>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02:44</a:t>
            </a:r>
          </a:p>
        </p:txBody>
      </p:sp>
      <p:sp>
        <p:nvSpPr>
          <p:cNvPr id="29" name="Rounded Rectangle 21">
            <a:extLst>
              <a:ext uri="{FF2B5EF4-FFF2-40B4-BE49-F238E27FC236}">
                <a16:creationId xmlns:a16="http://schemas.microsoft.com/office/drawing/2014/main" xmlns="" id="{79FE21F8-AC83-454C-4F5C-09719D579A86}"/>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02:43</a:t>
            </a:r>
          </a:p>
        </p:txBody>
      </p:sp>
      <p:sp>
        <p:nvSpPr>
          <p:cNvPr id="30" name="Rounded Rectangle 22">
            <a:extLst>
              <a:ext uri="{FF2B5EF4-FFF2-40B4-BE49-F238E27FC236}">
                <a16:creationId xmlns:a16="http://schemas.microsoft.com/office/drawing/2014/main" xmlns="" id="{950A2FCD-4E77-3212-27F3-B6AF2F31761F}"/>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02:42</a:t>
            </a:r>
          </a:p>
        </p:txBody>
      </p:sp>
      <p:sp>
        <p:nvSpPr>
          <p:cNvPr id="31" name="Rounded Rectangle 23">
            <a:extLst>
              <a:ext uri="{FF2B5EF4-FFF2-40B4-BE49-F238E27FC236}">
                <a16:creationId xmlns:a16="http://schemas.microsoft.com/office/drawing/2014/main" xmlns="" id="{D42B2396-CA2F-B538-C90A-6568196D73CB}"/>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02:41</a:t>
            </a:r>
          </a:p>
        </p:txBody>
      </p:sp>
      <p:sp>
        <p:nvSpPr>
          <p:cNvPr id="32" name="Rounded Rectangle 24">
            <a:extLst>
              <a:ext uri="{FF2B5EF4-FFF2-40B4-BE49-F238E27FC236}">
                <a16:creationId xmlns:a16="http://schemas.microsoft.com/office/drawing/2014/main" xmlns="" id="{2103F1AF-2E6F-54BE-1F16-23B140255E63}"/>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02:40</a:t>
            </a:r>
          </a:p>
        </p:txBody>
      </p:sp>
      <p:sp>
        <p:nvSpPr>
          <p:cNvPr id="33" name="Rounded Rectangle 25">
            <a:extLst>
              <a:ext uri="{FF2B5EF4-FFF2-40B4-BE49-F238E27FC236}">
                <a16:creationId xmlns:a16="http://schemas.microsoft.com/office/drawing/2014/main" xmlns="" id="{DE246B2E-8C34-B867-A3AF-7A09DFB3891D}"/>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02:39</a:t>
            </a:r>
          </a:p>
        </p:txBody>
      </p:sp>
      <p:sp>
        <p:nvSpPr>
          <p:cNvPr id="34" name="Rounded Rectangle 26">
            <a:extLst>
              <a:ext uri="{FF2B5EF4-FFF2-40B4-BE49-F238E27FC236}">
                <a16:creationId xmlns:a16="http://schemas.microsoft.com/office/drawing/2014/main" xmlns="" id="{8964F56C-8621-7AFE-6581-44D402C5094F}"/>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02:38</a:t>
            </a:r>
          </a:p>
        </p:txBody>
      </p:sp>
      <p:sp>
        <p:nvSpPr>
          <p:cNvPr id="35" name="Rounded Rectangle 27">
            <a:extLst>
              <a:ext uri="{FF2B5EF4-FFF2-40B4-BE49-F238E27FC236}">
                <a16:creationId xmlns:a16="http://schemas.microsoft.com/office/drawing/2014/main" xmlns="" id="{65B1B72D-F393-5166-5816-F8A6EEB6C347}"/>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02:37</a:t>
            </a:r>
          </a:p>
        </p:txBody>
      </p:sp>
      <p:sp>
        <p:nvSpPr>
          <p:cNvPr id="36" name="Rounded Rectangle 28">
            <a:extLst>
              <a:ext uri="{FF2B5EF4-FFF2-40B4-BE49-F238E27FC236}">
                <a16:creationId xmlns:a16="http://schemas.microsoft.com/office/drawing/2014/main" xmlns="" id="{D7937BAF-FD56-8F77-DA33-599ED893B126}"/>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02:36</a:t>
            </a:r>
          </a:p>
        </p:txBody>
      </p:sp>
      <p:sp>
        <p:nvSpPr>
          <p:cNvPr id="37" name="Rounded Rectangle 29">
            <a:extLst>
              <a:ext uri="{FF2B5EF4-FFF2-40B4-BE49-F238E27FC236}">
                <a16:creationId xmlns:a16="http://schemas.microsoft.com/office/drawing/2014/main" xmlns="" id="{A662E878-9E09-56F5-472E-46EFC536A5A5}"/>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02:35</a:t>
            </a:r>
          </a:p>
        </p:txBody>
      </p:sp>
      <p:sp>
        <p:nvSpPr>
          <p:cNvPr id="38" name="Rounded Rectangle 30">
            <a:extLst>
              <a:ext uri="{FF2B5EF4-FFF2-40B4-BE49-F238E27FC236}">
                <a16:creationId xmlns:a16="http://schemas.microsoft.com/office/drawing/2014/main" xmlns="" id="{150C64EC-E9F9-5298-AC07-881AE291BC23}"/>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02:34</a:t>
            </a:r>
          </a:p>
        </p:txBody>
      </p:sp>
      <p:sp>
        <p:nvSpPr>
          <p:cNvPr id="39" name="Rounded Rectangle 31">
            <a:extLst>
              <a:ext uri="{FF2B5EF4-FFF2-40B4-BE49-F238E27FC236}">
                <a16:creationId xmlns:a16="http://schemas.microsoft.com/office/drawing/2014/main" xmlns="" id="{6C974FAA-1AA2-A9B0-8B64-2738AFEDD7FC}"/>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02:33</a:t>
            </a:r>
          </a:p>
        </p:txBody>
      </p:sp>
      <p:sp>
        <p:nvSpPr>
          <p:cNvPr id="40" name="Rounded Rectangle 32">
            <a:extLst>
              <a:ext uri="{FF2B5EF4-FFF2-40B4-BE49-F238E27FC236}">
                <a16:creationId xmlns:a16="http://schemas.microsoft.com/office/drawing/2014/main" xmlns="" id="{FC7C39D5-77E6-1C5F-5FAA-80CAA235E354}"/>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02:32</a:t>
            </a:r>
          </a:p>
        </p:txBody>
      </p:sp>
      <p:sp>
        <p:nvSpPr>
          <p:cNvPr id="41" name="Rounded Rectangle 33">
            <a:extLst>
              <a:ext uri="{FF2B5EF4-FFF2-40B4-BE49-F238E27FC236}">
                <a16:creationId xmlns:a16="http://schemas.microsoft.com/office/drawing/2014/main" xmlns="" id="{CCFDA0A6-BBFF-F97D-9AC4-2662B05CAA4A}"/>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02:31</a:t>
            </a:r>
          </a:p>
        </p:txBody>
      </p:sp>
      <p:sp>
        <p:nvSpPr>
          <p:cNvPr id="42" name="Rounded Rectangle 34">
            <a:extLst>
              <a:ext uri="{FF2B5EF4-FFF2-40B4-BE49-F238E27FC236}">
                <a16:creationId xmlns:a16="http://schemas.microsoft.com/office/drawing/2014/main" xmlns="" id="{1DD5E098-CC1F-980D-0E54-1E0088F00B62}"/>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02:30</a:t>
            </a:r>
          </a:p>
        </p:txBody>
      </p:sp>
      <p:sp>
        <p:nvSpPr>
          <p:cNvPr id="43" name="Rounded Rectangle 35">
            <a:extLst>
              <a:ext uri="{FF2B5EF4-FFF2-40B4-BE49-F238E27FC236}">
                <a16:creationId xmlns:a16="http://schemas.microsoft.com/office/drawing/2014/main" xmlns="" id="{703327D5-EFB9-DF31-757E-259761F6EE64}"/>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02:29</a:t>
            </a:r>
          </a:p>
        </p:txBody>
      </p:sp>
      <p:sp>
        <p:nvSpPr>
          <p:cNvPr id="44" name="Rounded Rectangle 36">
            <a:extLst>
              <a:ext uri="{FF2B5EF4-FFF2-40B4-BE49-F238E27FC236}">
                <a16:creationId xmlns:a16="http://schemas.microsoft.com/office/drawing/2014/main" xmlns="" id="{97FE2E2F-E6E1-A541-7AF6-25254DBBD7A6}"/>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02:28</a:t>
            </a:r>
          </a:p>
        </p:txBody>
      </p:sp>
      <p:sp>
        <p:nvSpPr>
          <p:cNvPr id="45" name="Rounded Rectangle 37">
            <a:extLst>
              <a:ext uri="{FF2B5EF4-FFF2-40B4-BE49-F238E27FC236}">
                <a16:creationId xmlns:a16="http://schemas.microsoft.com/office/drawing/2014/main" xmlns="" id="{15843B2F-3588-D1D9-5BCB-B485FA5530C7}"/>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02:27</a:t>
            </a:r>
          </a:p>
        </p:txBody>
      </p:sp>
      <p:sp>
        <p:nvSpPr>
          <p:cNvPr id="46" name="Rounded Rectangle 38">
            <a:extLst>
              <a:ext uri="{FF2B5EF4-FFF2-40B4-BE49-F238E27FC236}">
                <a16:creationId xmlns:a16="http://schemas.microsoft.com/office/drawing/2014/main" xmlns="" id="{D0C4D6E6-B694-B774-D516-06DE32B19E58}"/>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02:26</a:t>
            </a:r>
          </a:p>
        </p:txBody>
      </p:sp>
      <p:sp>
        <p:nvSpPr>
          <p:cNvPr id="47" name="Rounded Rectangle 39">
            <a:extLst>
              <a:ext uri="{FF2B5EF4-FFF2-40B4-BE49-F238E27FC236}">
                <a16:creationId xmlns:a16="http://schemas.microsoft.com/office/drawing/2014/main" xmlns="" id="{18C1D5AB-3B7F-313F-F0B4-EECBC52BA8F6}"/>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02:25</a:t>
            </a:r>
          </a:p>
        </p:txBody>
      </p:sp>
      <p:sp>
        <p:nvSpPr>
          <p:cNvPr id="48" name="Rounded Rectangle 40">
            <a:extLst>
              <a:ext uri="{FF2B5EF4-FFF2-40B4-BE49-F238E27FC236}">
                <a16:creationId xmlns:a16="http://schemas.microsoft.com/office/drawing/2014/main" xmlns="" id="{D763C256-59E8-1B70-74FB-10DAF678899E}"/>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02:24</a:t>
            </a:r>
          </a:p>
        </p:txBody>
      </p:sp>
      <p:sp>
        <p:nvSpPr>
          <p:cNvPr id="49" name="Rounded Rectangle 41">
            <a:extLst>
              <a:ext uri="{FF2B5EF4-FFF2-40B4-BE49-F238E27FC236}">
                <a16:creationId xmlns:a16="http://schemas.microsoft.com/office/drawing/2014/main" xmlns="" id="{FAF51445-33C8-9B1C-9E8F-A7EA022B7E20}"/>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02:23</a:t>
            </a:r>
          </a:p>
        </p:txBody>
      </p:sp>
      <p:sp>
        <p:nvSpPr>
          <p:cNvPr id="50" name="Rounded Rectangle 42">
            <a:extLst>
              <a:ext uri="{FF2B5EF4-FFF2-40B4-BE49-F238E27FC236}">
                <a16:creationId xmlns:a16="http://schemas.microsoft.com/office/drawing/2014/main" xmlns="" id="{AD78B4F8-E56C-7330-3CCC-125BB22E1ED3}"/>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02:22</a:t>
            </a:r>
          </a:p>
        </p:txBody>
      </p:sp>
      <p:sp>
        <p:nvSpPr>
          <p:cNvPr id="51" name="Rounded Rectangle 43">
            <a:extLst>
              <a:ext uri="{FF2B5EF4-FFF2-40B4-BE49-F238E27FC236}">
                <a16:creationId xmlns:a16="http://schemas.microsoft.com/office/drawing/2014/main" xmlns="" id="{19CA49F8-D128-4611-4902-71675B8C29A5}"/>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02:21</a:t>
            </a:r>
          </a:p>
        </p:txBody>
      </p:sp>
      <p:sp>
        <p:nvSpPr>
          <p:cNvPr id="52" name="Rounded Rectangle 44">
            <a:extLst>
              <a:ext uri="{FF2B5EF4-FFF2-40B4-BE49-F238E27FC236}">
                <a16:creationId xmlns:a16="http://schemas.microsoft.com/office/drawing/2014/main" xmlns="" id="{AF7CEB77-AEE6-6DA0-6BEA-AD80CDEC5CB7}"/>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02:20</a:t>
            </a:r>
          </a:p>
        </p:txBody>
      </p:sp>
      <p:sp>
        <p:nvSpPr>
          <p:cNvPr id="53" name="Rounded Rectangle 45">
            <a:extLst>
              <a:ext uri="{FF2B5EF4-FFF2-40B4-BE49-F238E27FC236}">
                <a16:creationId xmlns:a16="http://schemas.microsoft.com/office/drawing/2014/main" xmlns="" id="{CB8CB425-1633-8432-D155-0CEC23C44FD4}"/>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02:19</a:t>
            </a:r>
          </a:p>
        </p:txBody>
      </p:sp>
      <p:sp>
        <p:nvSpPr>
          <p:cNvPr id="54" name="Rounded Rectangle 46">
            <a:extLst>
              <a:ext uri="{FF2B5EF4-FFF2-40B4-BE49-F238E27FC236}">
                <a16:creationId xmlns:a16="http://schemas.microsoft.com/office/drawing/2014/main" xmlns="" id="{41C7BAF1-0786-11DE-CC46-3EA27F50B190}"/>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02:18</a:t>
            </a:r>
          </a:p>
        </p:txBody>
      </p:sp>
      <p:sp>
        <p:nvSpPr>
          <p:cNvPr id="55" name="Rounded Rectangle 47">
            <a:extLst>
              <a:ext uri="{FF2B5EF4-FFF2-40B4-BE49-F238E27FC236}">
                <a16:creationId xmlns:a16="http://schemas.microsoft.com/office/drawing/2014/main" xmlns="" id="{FD1E2736-B5EE-9807-A2BE-FEC9A34445C1}"/>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02:17</a:t>
            </a:r>
          </a:p>
        </p:txBody>
      </p:sp>
      <p:sp>
        <p:nvSpPr>
          <p:cNvPr id="56" name="Rounded Rectangle 48">
            <a:extLst>
              <a:ext uri="{FF2B5EF4-FFF2-40B4-BE49-F238E27FC236}">
                <a16:creationId xmlns:a16="http://schemas.microsoft.com/office/drawing/2014/main" xmlns="" id="{23918C6E-928A-345D-33CB-CBFDC673D45F}"/>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02:16</a:t>
            </a:r>
          </a:p>
        </p:txBody>
      </p:sp>
      <p:sp>
        <p:nvSpPr>
          <p:cNvPr id="57" name="Rounded Rectangle 49">
            <a:extLst>
              <a:ext uri="{FF2B5EF4-FFF2-40B4-BE49-F238E27FC236}">
                <a16:creationId xmlns:a16="http://schemas.microsoft.com/office/drawing/2014/main" xmlns="" id="{9B4EF635-91A4-5280-1A3B-177A2A8B4F9B}"/>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02:15</a:t>
            </a:r>
          </a:p>
        </p:txBody>
      </p:sp>
      <p:sp>
        <p:nvSpPr>
          <p:cNvPr id="58" name="Rounded Rectangle 50">
            <a:extLst>
              <a:ext uri="{FF2B5EF4-FFF2-40B4-BE49-F238E27FC236}">
                <a16:creationId xmlns:a16="http://schemas.microsoft.com/office/drawing/2014/main" xmlns="" id="{729BAB30-2E67-2690-33C0-87D8E66BF95C}"/>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02:14</a:t>
            </a:r>
          </a:p>
        </p:txBody>
      </p:sp>
      <p:sp>
        <p:nvSpPr>
          <p:cNvPr id="59" name="Rounded Rectangle 51">
            <a:extLst>
              <a:ext uri="{FF2B5EF4-FFF2-40B4-BE49-F238E27FC236}">
                <a16:creationId xmlns:a16="http://schemas.microsoft.com/office/drawing/2014/main" xmlns="" id="{FE1C9558-0DC5-FC2F-DFF4-3AE374367C65}"/>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02:13</a:t>
            </a:r>
          </a:p>
        </p:txBody>
      </p:sp>
      <p:sp>
        <p:nvSpPr>
          <p:cNvPr id="60" name="Rounded Rectangle 52">
            <a:extLst>
              <a:ext uri="{FF2B5EF4-FFF2-40B4-BE49-F238E27FC236}">
                <a16:creationId xmlns:a16="http://schemas.microsoft.com/office/drawing/2014/main" xmlns="" id="{CDA55AD8-62C4-A6ED-73FB-01A3448BD1D3}"/>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02:12</a:t>
            </a:r>
          </a:p>
        </p:txBody>
      </p:sp>
      <p:sp>
        <p:nvSpPr>
          <p:cNvPr id="61" name="Rounded Rectangle 53">
            <a:extLst>
              <a:ext uri="{FF2B5EF4-FFF2-40B4-BE49-F238E27FC236}">
                <a16:creationId xmlns:a16="http://schemas.microsoft.com/office/drawing/2014/main" xmlns="" id="{ED2B3413-B9AD-B0C5-FFD2-F6843904E3F7}"/>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02:11</a:t>
            </a:r>
          </a:p>
        </p:txBody>
      </p:sp>
      <p:sp>
        <p:nvSpPr>
          <p:cNvPr id="62" name="Rounded Rectangle 54">
            <a:extLst>
              <a:ext uri="{FF2B5EF4-FFF2-40B4-BE49-F238E27FC236}">
                <a16:creationId xmlns:a16="http://schemas.microsoft.com/office/drawing/2014/main" xmlns="" id="{DAF1CE31-95EC-5B18-474D-6235BBD5DE9A}"/>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02:10</a:t>
            </a:r>
          </a:p>
        </p:txBody>
      </p:sp>
      <p:sp>
        <p:nvSpPr>
          <p:cNvPr id="63" name="Rounded Rectangle 55">
            <a:extLst>
              <a:ext uri="{FF2B5EF4-FFF2-40B4-BE49-F238E27FC236}">
                <a16:creationId xmlns:a16="http://schemas.microsoft.com/office/drawing/2014/main" xmlns="" id="{BE145B27-A725-1043-A4AA-03B4FEF3B7E0}"/>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02:09</a:t>
            </a:r>
          </a:p>
        </p:txBody>
      </p:sp>
      <p:sp>
        <p:nvSpPr>
          <p:cNvPr id="64" name="Rounded Rectangle 56">
            <a:extLst>
              <a:ext uri="{FF2B5EF4-FFF2-40B4-BE49-F238E27FC236}">
                <a16:creationId xmlns:a16="http://schemas.microsoft.com/office/drawing/2014/main" xmlns="" id="{21044BF3-C3F0-B13F-5F3E-400C341F405A}"/>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02:08</a:t>
            </a:r>
          </a:p>
        </p:txBody>
      </p:sp>
      <p:sp>
        <p:nvSpPr>
          <p:cNvPr id="65" name="Rounded Rectangle 57">
            <a:extLst>
              <a:ext uri="{FF2B5EF4-FFF2-40B4-BE49-F238E27FC236}">
                <a16:creationId xmlns:a16="http://schemas.microsoft.com/office/drawing/2014/main" xmlns="" id="{155622B6-8E54-95C3-C80F-6007291C0B20}"/>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02:07</a:t>
            </a:r>
          </a:p>
        </p:txBody>
      </p:sp>
      <p:sp>
        <p:nvSpPr>
          <p:cNvPr id="66" name="Rounded Rectangle 58">
            <a:extLst>
              <a:ext uri="{FF2B5EF4-FFF2-40B4-BE49-F238E27FC236}">
                <a16:creationId xmlns:a16="http://schemas.microsoft.com/office/drawing/2014/main" xmlns="" id="{18D50904-7A2A-C243-1451-1EE6035E8A67}"/>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02:06</a:t>
            </a:r>
          </a:p>
        </p:txBody>
      </p:sp>
      <p:sp>
        <p:nvSpPr>
          <p:cNvPr id="67" name="Rounded Rectangle 59">
            <a:extLst>
              <a:ext uri="{FF2B5EF4-FFF2-40B4-BE49-F238E27FC236}">
                <a16:creationId xmlns:a16="http://schemas.microsoft.com/office/drawing/2014/main" xmlns="" id="{D82C02E7-1025-95A8-D830-243A120AD25E}"/>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02:05</a:t>
            </a:r>
          </a:p>
        </p:txBody>
      </p:sp>
      <p:sp>
        <p:nvSpPr>
          <p:cNvPr id="68" name="Rounded Rectangle 60">
            <a:extLst>
              <a:ext uri="{FF2B5EF4-FFF2-40B4-BE49-F238E27FC236}">
                <a16:creationId xmlns:a16="http://schemas.microsoft.com/office/drawing/2014/main" xmlns="" id="{1B1C59F4-FC21-2974-EF45-174A372B71B0}"/>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02:04</a:t>
            </a:r>
          </a:p>
        </p:txBody>
      </p:sp>
      <p:sp>
        <p:nvSpPr>
          <p:cNvPr id="69" name="Rounded Rectangle 61">
            <a:extLst>
              <a:ext uri="{FF2B5EF4-FFF2-40B4-BE49-F238E27FC236}">
                <a16:creationId xmlns:a16="http://schemas.microsoft.com/office/drawing/2014/main" xmlns="" id="{5C1200AA-51C5-F8F2-4D31-1737352A9BF3}"/>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02:03</a:t>
            </a:r>
          </a:p>
        </p:txBody>
      </p:sp>
      <p:sp>
        <p:nvSpPr>
          <p:cNvPr id="70" name="Rounded Rectangle 62">
            <a:extLst>
              <a:ext uri="{FF2B5EF4-FFF2-40B4-BE49-F238E27FC236}">
                <a16:creationId xmlns:a16="http://schemas.microsoft.com/office/drawing/2014/main" xmlns="" id="{7545C8AA-2EE7-6112-3FDE-D1A674A3C074}"/>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02:02</a:t>
            </a:r>
          </a:p>
        </p:txBody>
      </p:sp>
      <p:sp>
        <p:nvSpPr>
          <p:cNvPr id="71" name="Rounded Rectangle 63">
            <a:extLst>
              <a:ext uri="{FF2B5EF4-FFF2-40B4-BE49-F238E27FC236}">
                <a16:creationId xmlns:a16="http://schemas.microsoft.com/office/drawing/2014/main" xmlns="" id="{4AB74FCA-4962-85F6-F663-4677072F47B2}"/>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02:01</a:t>
            </a:r>
          </a:p>
        </p:txBody>
      </p:sp>
      <p:sp>
        <p:nvSpPr>
          <p:cNvPr id="72" name="Rounded Rectangle 64">
            <a:extLst>
              <a:ext uri="{FF2B5EF4-FFF2-40B4-BE49-F238E27FC236}">
                <a16:creationId xmlns:a16="http://schemas.microsoft.com/office/drawing/2014/main" xmlns="" id="{56EB68D8-7D90-3B3E-F3E3-4634B8C287E6}"/>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02:00</a:t>
            </a:r>
          </a:p>
        </p:txBody>
      </p:sp>
      <p:sp>
        <p:nvSpPr>
          <p:cNvPr id="73" name="Rounded Rectangle 65">
            <a:extLst>
              <a:ext uri="{FF2B5EF4-FFF2-40B4-BE49-F238E27FC236}">
                <a16:creationId xmlns:a16="http://schemas.microsoft.com/office/drawing/2014/main" xmlns="" id="{442576C6-D9A7-355F-A008-7D5F6B342D15}"/>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01:59</a:t>
            </a:r>
          </a:p>
        </p:txBody>
      </p:sp>
      <p:sp>
        <p:nvSpPr>
          <p:cNvPr id="74" name="Rounded Rectangle 66">
            <a:extLst>
              <a:ext uri="{FF2B5EF4-FFF2-40B4-BE49-F238E27FC236}">
                <a16:creationId xmlns:a16="http://schemas.microsoft.com/office/drawing/2014/main" xmlns="" id="{89EFB3E6-7B06-C27A-451B-94B74B720EFA}"/>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01:58</a:t>
            </a:r>
          </a:p>
        </p:txBody>
      </p:sp>
      <p:sp>
        <p:nvSpPr>
          <p:cNvPr id="75" name="Rounded Rectangle 67">
            <a:extLst>
              <a:ext uri="{FF2B5EF4-FFF2-40B4-BE49-F238E27FC236}">
                <a16:creationId xmlns:a16="http://schemas.microsoft.com/office/drawing/2014/main" xmlns="" id="{41B37941-5000-B9D3-B65E-FFE1B9E53303}"/>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01:57</a:t>
            </a:r>
          </a:p>
        </p:txBody>
      </p:sp>
      <p:sp>
        <p:nvSpPr>
          <p:cNvPr id="76" name="Rounded Rectangle 68">
            <a:extLst>
              <a:ext uri="{FF2B5EF4-FFF2-40B4-BE49-F238E27FC236}">
                <a16:creationId xmlns:a16="http://schemas.microsoft.com/office/drawing/2014/main" xmlns="" id="{108B5C47-19A3-AE00-74DE-2C47EB390E7C}"/>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01:56</a:t>
            </a:r>
          </a:p>
        </p:txBody>
      </p:sp>
      <p:sp>
        <p:nvSpPr>
          <p:cNvPr id="77" name="Rounded Rectangle 69">
            <a:extLst>
              <a:ext uri="{FF2B5EF4-FFF2-40B4-BE49-F238E27FC236}">
                <a16:creationId xmlns:a16="http://schemas.microsoft.com/office/drawing/2014/main" xmlns="" id="{F553F315-D74E-B26D-1C1D-BE4983EEC2D3}"/>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01:55</a:t>
            </a:r>
          </a:p>
        </p:txBody>
      </p:sp>
      <p:sp>
        <p:nvSpPr>
          <p:cNvPr id="78" name="Rounded Rectangle 70">
            <a:extLst>
              <a:ext uri="{FF2B5EF4-FFF2-40B4-BE49-F238E27FC236}">
                <a16:creationId xmlns:a16="http://schemas.microsoft.com/office/drawing/2014/main" xmlns="" id="{13AD2BBB-5B8C-2B42-C4E4-B408ED584878}"/>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01:54</a:t>
            </a:r>
          </a:p>
        </p:txBody>
      </p:sp>
      <p:sp>
        <p:nvSpPr>
          <p:cNvPr id="79" name="Rounded Rectangle 71">
            <a:extLst>
              <a:ext uri="{FF2B5EF4-FFF2-40B4-BE49-F238E27FC236}">
                <a16:creationId xmlns:a16="http://schemas.microsoft.com/office/drawing/2014/main" xmlns="" id="{84451E04-9C1B-FB3B-FFEA-C4F90F29AA93}"/>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01:53</a:t>
            </a:r>
          </a:p>
        </p:txBody>
      </p:sp>
      <p:sp>
        <p:nvSpPr>
          <p:cNvPr id="80" name="Rounded Rectangle 72">
            <a:extLst>
              <a:ext uri="{FF2B5EF4-FFF2-40B4-BE49-F238E27FC236}">
                <a16:creationId xmlns:a16="http://schemas.microsoft.com/office/drawing/2014/main" xmlns="" id="{67B35168-B759-1259-2D93-6B2101A57FD0}"/>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01:52</a:t>
            </a:r>
          </a:p>
        </p:txBody>
      </p:sp>
      <p:sp>
        <p:nvSpPr>
          <p:cNvPr id="81" name="Rounded Rectangle 73">
            <a:extLst>
              <a:ext uri="{FF2B5EF4-FFF2-40B4-BE49-F238E27FC236}">
                <a16:creationId xmlns:a16="http://schemas.microsoft.com/office/drawing/2014/main" xmlns="" id="{04B58B5A-8723-FBF0-FB0E-508B1C0F8425}"/>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01:51</a:t>
            </a:r>
          </a:p>
        </p:txBody>
      </p:sp>
      <p:sp>
        <p:nvSpPr>
          <p:cNvPr id="82" name="Rounded Rectangle 74">
            <a:extLst>
              <a:ext uri="{FF2B5EF4-FFF2-40B4-BE49-F238E27FC236}">
                <a16:creationId xmlns:a16="http://schemas.microsoft.com/office/drawing/2014/main" xmlns="" id="{AE59247C-F85D-1EB2-5DE4-4B5F70644E52}"/>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01:50</a:t>
            </a:r>
          </a:p>
        </p:txBody>
      </p:sp>
      <p:sp>
        <p:nvSpPr>
          <p:cNvPr id="83" name="Rounded Rectangle 75">
            <a:extLst>
              <a:ext uri="{FF2B5EF4-FFF2-40B4-BE49-F238E27FC236}">
                <a16:creationId xmlns:a16="http://schemas.microsoft.com/office/drawing/2014/main" xmlns="" id="{FC91540F-C09B-4298-954F-31CEDCD617BE}"/>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01:49</a:t>
            </a:r>
          </a:p>
        </p:txBody>
      </p:sp>
      <p:sp>
        <p:nvSpPr>
          <p:cNvPr id="84" name="Rounded Rectangle 76">
            <a:extLst>
              <a:ext uri="{FF2B5EF4-FFF2-40B4-BE49-F238E27FC236}">
                <a16:creationId xmlns:a16="http://schemas.microsoft.com/office/drawing/2014/main" xmlns="" id="{3DD8C244-A6DB-7432-AE87-CA5452CBFF81}"/>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01:48</a:t>
            </a:r>
          </a:p>
        </p:txBody>
      </p:sp>
      <p:sp>
        <p:nvSpPr>
          <p:cNvPr id="85" name="Rounded Rectangle 77">
            <a:extLst>
              <a:ext uri="{FF2B5EF4-FFF2-40B4-BE49-F238E27FC236}">
                <a16:creationId xmlns:a16="http://schemas.microsoft.com/office/drawing/2014/main" xmlns="" id="{F394E520-9EAF-BB59-B4DF-20D74A1AAEF5}"/>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01:47</a:t>
            </a:r>
          </a:p>
        </p:txBody>
      </p:sp>
      <p:sp>
        <p:nvSpPr>
          <p:cNvPr id="86" name="Rounded Rectangle 78">
            <a:extLst>
              <a:ext uri="{FF2B5EF4-FFF2-40B4-BE49-F238E27FC236}">
                <a16:creationId xmlns:a16="http://schemas.microsoft.com/office/drawing/2014/main" xmlns="" id="{41ED5ABF-262D-16F9-7605-683BC929F84F}"/>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01:46</a:t>
            </a:r>
          </a:p>
        </p:txBody>
      </p:sp>
      <p:sp>
        <p:nvSpPr>
          <p:cNvPr id="87" name="Rounded Rectangle 79">
            <a:extLst>
              <a:ext uri="{FF2B5EF4-FFF2-40B4-BE49-F238E27FC236}">
                <a16:creationId xmlns:a16="http://schemas.microsoft.com/office/drawing/2014/main" xmlns="" id="{049A0A9A-3459-5181-86D3-CB5068F61D03}"/>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01:45</a:t>
            </a:r>
          </a:p>
        </p:txBody>
      </p:sp>
      <p:sp>
        <p:nvSpPr>
          <p:cNvPr id="88" name="Rounded Rectangle 80">
            <a:extLst>
              <a:ext uri="{FF2B5EF4-FFF2-40B4-BE49-F238E27FC236}">
                <a16:creationId xmlns:a16="http://schemas.microsoft.com/office/drawing/2014/main" xmlns="" id="{FACA4212-D90A-27EF-8FAA-43A3BB250DDD}"/>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01:44</a:t>
            </a:r>
          </a:p>
        </p:txBody>
      </p:sp>
      <p:sp>
        <p:nvSpPr>
          <p:cNvPr id="89" name="Rounded Rectangle 81">
            <a:extLst>
              <a:ext uri="{FF2B5EF4-FFF2-40B4-BE49-F238E27FC236}">
                <a16:creationId xmlns:a16="http://schemas.microsoft.com/office/drawing/2014/main" xmlns="" id="{CE0CE509-21AE-908D-C4C0-B9C4981600F1}"/>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01:43</a:t>
            </a:r>
          </a:p>
        </p:txBody>
      </p:sp>
      <p:sp>
        <p:nvSpPr>
          <p:cNvPr id="90" name="Rounded Rectangle 82">
            <a:extLst>
              <a:ext uri="{FF2B5EF4-FFF2-40B4-BE49-F238E27FC236}">
                <a16:creationId xmlns:a16="http://schemas.microsoft.com/office/drawing/2014/main" xmlns="" id="{9F56B59B-B6C0-8F30-4BDC-F29244D7797F}"/>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01:42</a:t>
            </a:r>
          </a:p>
        </p:txBody>
      </p:sp>
      <p:sp>
        <p:nvSpPr>
          <p:cNvPr id="91" name="Rounded Rectangle 83">
            <a:extLst>
              <a:ext uri="{FF2B5EF4-FFF2-40B4-BE49-F238E27FC236}">
                <a16:creationId xmlns:a16="http://schemas.microsoft.com/office/drawing/2014/main" xmlns="" id="{04D43D9B-9B91-9855-2F31-69D5831D47DB}"/>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01:41</a:t>
            </a:r>
          </a:p>
        </p:txBody>
      </p:sp>
      <p:sp>
        <p:nvSpPr>
          <p:cNvPr id="92" name="Rounded Rectangle 84">
            <a:extLst>
              <a:ext uri="{FF2B5EF4-FFF2-40B4-BE49-F238E27FC236}">
                <a16:creationId xmlns:a16="http://schemas.microsoft.com/office/drawing/2014/main" xmlns="" id="{8020A4FF-7652-BB2B-9527-48E925C093E0}"/>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01:40</a:t>
            </a:r>
          </a:p>
        </p:txBody>
      </p:sp>
      <p:sp>
        <p:nvSpPr>
          <p:cNvPr id="93" name="Rounded Rectangle 85">
            <a:extLst>
              <a:ext uri="{FF2B5EF4-FFF2-40B4-BE49-F238E27FC236}">
                <a16:creationId xmlns:a16="http://schemas.microsoft.com/office/drawing/2014/main" xmlns="" id="{FE4856A1-8BE6-34B7-196B-A0B98DACE877}"/>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01:39</a:t>
            </a:r>
          </a:p>
        </p:txBody>
      </p:sp>
      <p:sp>
        <p:nvSpPr>
          <p:cNvPr id="94" name="Rounded Rectangle 86">
            <a:extLst>
              <a:ext uri="{FF2B5EF4-FFF2-40B4-BE49-F238E27FC236}">
                <a16:creationId xmlns:a16="http://schemas.microsoft.com/office/drawing/2014/main" xmlns="" id="{40388FC5-81D1-10D2-A90E-A8238678E042}"/>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01:38</a:t>
            </a:r>
          </a:p>
        </p:txBody>
      </p:sp>
      <p:sp>
        <p:nvSpPr>
          <p:cNvPr id="95" name="Rounded Rectangle 87">
            <a:extLst>
              <a:ext uri="{FF2B5EF4-FFF2-40B4-BE49-F238E27FC236}">
                <a16:creationId xmlns:a16="http://schemas.microsoft.com/office/drawing/2014/main" xmlns="" id="{9832FE34-47E3-27C3-C9BC-61E33447993D}"/>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01:37</a:t>
            </a:r>
          </a:p>
        </p:txBody>
      </p:sp>
      <p:sp>
        <p:nvSpPr>
          <p:cNvPr id="96" name="Rounded Rectangle 88">
            <a:extLst>
              <a:ext uri="{FF2B5EF4-FFF2-40B4-BE49-F238E27FC236}">
                <a16:creationId xmlns:a16="http://schemas.microsoft.com/office/drawing/2014/main" xmlns="" id="{83724466-D68C-72B9-24A6-CAAB6AAD2FEF}"/>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01:36</a:t>
            </a:r>
          </a:p>
        </p:txBody>
      </p:sp>
      <p:sp>
        <p:nvSpPr>
          <p:cNvPr id="97" name="Rounded Rectangle 89">
            <a:extLst>
              <a:ext uri="{FF2B5EF4-FFF2-40B4-BE49-F238E27FC236}">
                <a16:creationId xmlns:a16="http://schemas.microsoft.com/office/drawing/2014/main" xmlns="" id="{FD26C514-B561-9A9B-9FC7-A3CA0416BDE4}"/>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01:35</a:t>
            </a:r>
          </a:p>
        </p:txBody>
      </p:sp>
      <p:sp>
        <p:nvSpPr>
          <p:cNvPr id="98" name="Rounded Rectangle 90">
            <a:extLst>
              <a:ext uri="{FF2B5EF4-FFF2-40B4-BE49-F238E27FC236}">
                <a16:creationId xmlns:a16="http://schemas.microsoft.com/office/drawing/2014/main" xmlns="" id="{570EF2AC-0463-A681-D6A4-75D26BCCA0C5}"/>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01:34</a:t>
            </a:r>
          </a:p>
        </p:txBody>
      </p:sp>
      <p:sp>
        <p:nvSpPr>
          <p:cNvPr id="99" name="Rounded Rectangle 91">
            <a:extLst>
              <a:ext uri="{FF2B5EF4-FFF2-40B4-BE49-F238E27FC236}">
                <a16:creationId xmlns:a16="http://schemas.microsoft.com/office/drawing/2014/main" xmlns="" id="{DE97FEBF-7628-6E74-E136-D435F57926B1}"/>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01:33</a:t>
            </a:r>
          </a:p>
        </p:txBody>
      </p:sp>
      <p:sp>
        <p:nvSpPr>
          <p:cNvPr id="100" name="Rounded Rectangle 92">
            <a:extLst>
              <a:ext uri="{FF2B5EF4-FFF2-40B4-BE49-F238E27FC236}">
                <a16:creationId xmlns:a16="http://schemas.microsoft.com/office/drawing/2014/main" xmlns="" id="{564E5760-274E-CF3B-98CF-44C9438CE266}"/>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01:32</a:t>
            </a:r>
          </a:p>
        </p:txBody>
      </p:sp>
      <p:sp>
        <p:nvSpPr>
          <p:cNvPr id="101" name="Rounded Rectangle 93">
            <a:extLst>
              <a:ext uri="{FF2B5EF4-FFF2-40B4-BE49-F238E27FC236}">
                <a16:creationId xmlns:a16="http://schemas.microsoft.com/office/drawing/2014/main" xmlns="" id="{F08317A7-199B-F985-E946-15A82E48435E}"/>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01:31</a:t>
            </a:r>
          </a:p>
        </p:txBody>
      </p:sp>
      <p:sp>
        <p:nvSpPr>
          <p:cNvPr id="102" name="Rounded Rectangle 94">
            <a:extLst>
              <a:ext uri="{FF2B5EF4-FFF2-40B4-BE49-F238E27FC236}">
                <a16:creationId xmlns:a16="http://schemas.microsoft.com/office/drawing/2014/main" xmlns="" id="{DB24077D-A586-E3A9-1B96-8553878A2601}"/>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01:30</a:t>
            </a:r>
          </a:p>
        </p:txBody>
      </p:sp>
      <p:sp>
        <p:nvSpPr>
          <p:cNvPr id="103" name="Rounded Rectangle 95">
            <a:extLst>
              <a:ext uri="{FF2B5EF4-FFF2-40B4-BE49-F238E27FC236}">
                <a16:creationId xmlns:a16="http://schemas.microsoft.com/office/drawing/2014/main" xmlns="" id="{541327DC-40C1-AE6A-87D6-F41C61373CBF}"/>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01:29</a:t>
            </a:r>
          </a:p>
        </p:txBody>
      </p:sp>
      <p:sp>
        <p:nvSpPr>
          <p:cNvPr id="104" name="Rounded Rectangle 96">
            <a:extLst>
              <a:ext uri="{FF2B5EF4-FFF2-40B4-BE49-F238E27FC236}">
                <a16:creationId xmlns:a16="http://schemas.microsoft.com/office/drawing/2014/main" xmlns="" id="{AC1CA679-8583-9279-C348-8DFB6F82EA02}"/>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01:28</a:t>
            </a:r>
          </a:p>
        </p:txBody>
      </p:sp>
      <p:sp>
        <p:nvSpPr>
          <p:cNvPr id="105" name="Rounded Rectangle 97">
            <a:extLst>
              <a:ext uri="{FF2B5EF4-FFF2-40B4-BE49-F238E27FC236}">
                <a16:creationId xmlns:a16="http://schemas.microsoft.com/office/drawing/2014/main" xmlns="" id="{6DF5C001-DDCE-183A-A704-5330117BA45F}"/>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01:27</a:t>
            </a:r>
          </a:p>
        </p:txBody>
      </p:sp>
      <p:sp>
        <p:nvSpPr>
          <p:cNvPr id="106" name="Rounded Rectangle 98">
            <a:extLst>
              <a:ext uri="{FF2B5EF4-FFF2-40B4-BE49-F238E27FC236}">
                <a16:creationId xmlns:a16="http://schemas.microsoft.com/office/drawing/2014/main" xmlns="" id="{D8C2F94C-50C3-DF8B-CC47-67EF1D450A3B}"/>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01:26</a:t>
            </a:r>
          </a:p>
        </p:txBody>
      </p:sp>
      <p:sp>
        <p:nvSpPr>
          <p:cNvPr id="107" name="Rounded Rectangle 99">
            <a:extLst>
              <a:ext uri="{FF2B5EF4-FFF2-40B4-BE49-F238E27FC236}">
                <a16:creationId xmlns:a16="http://schemas.microsoft.com/office/drawing/2014/main" xmlns="" id="{C1D26EBE-6B49-BD46-7210-A233951CBFFA}"/>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01:25</a:t>
            </a:r>
          </a:p>
        </p:txBody>
      </p:sp>
      <p:sp>
        <p:nvSpPr>
          <p:cNvPr id="108" name="Rounded Rectangle 100">
            <a:extLst>
              <a:ext uri="{FF2B5EF4-FFF2-40B4-BE49-F238E27FC236}">
                <a16:creationId xmlns:a16="http://schemas.microsoft.com/office/drawing/2014/main" xmlns="" id="{B19B5B0C-DE3C-A548-5810-B83EA982A954}"/>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01:24</a:t>
            </a:r>
          </a:p>
        </p:txBody>
      </p:sp>
      <p:sp>
        <p:nvSpPr>
          <p:cNvPr id="109" name="Rounded Rectangle 101">
            <a:extLst>
              <a:ext uri="{FF2B5EF4-FFF2-40B4-BE49-F238E27FC236}">
                <a16:creationId xmlns:a16="http://schemas.microsoft.com/office/drawing/2014/main" xmlns="" id="{F6E4CCEE-0C7E-EA61-A4DA-C3AD7AE27D02}"/>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01:23</a:t>
            </a:r>
          </a:p>
        </p:txBody>
      </p:sp>
      <p:sp>
        <p:nvSpPr>
          <p:cNvPr id="110" name="Rounded Rectangle 102">
            <a:extLst>
              <a:ext uri="{FF2B5EF4-FFF2-40B4-BE49-F238E27FC236}">
                <a16:creationId xmlns:a16="http://schemas.microsoft.com/office/drawing/2014/main" xmlns="" id="{F9A01071-4655-CF80-ACDC-4E8D96D1AC5A}"/>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01:22</a:t>
            </a:r>
          </a:p>
        </p:txBody>
      </p:sp>
      <p:sp>
        <p:nvSpPr>
          <p:cNvPr id="111" name="Rounded Rectangle 103">
            <a:extLst>
              <a:ext uri="{FF2B5EF4-FFF2-40B4-BE49-F238E27FC236}">
                <a16:creationId xmlns:a16="http://schemas.microsoft.com/office/drawing/2014/main" xmlns="" id="{E5A260B9-CF93-61F1-75D4-D407896E985A}"/>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01:21</a:t>
            </a:r>
          </a:p>
        </p:txBody>
      </p:sp>
      <p:sp>
        <p:nvSpPr>
          <p:cNvPr id="112" name="Rounded Rectangle 104">
            <a:extLst>
              <a:ext uri="{FF2B5EF4-FFF2-40B4-BE49-F238E27FC236}">
                <a16:creationId xmlns:a16="http://schemas.microsoft.com/office/drawing/2014/main" xmlns="" id="{521ACB61-1ACF-0D53-78CD-EBA266577F9F}"/>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01:20</a:t>
            </a:r>
          </a:p>
        </p:txBody>
      </p:sp>
      <p:sp>
        <p:nvSpPr>
          <p:cNvPr id="113" name="Rounded Rectangle 105">
            <a:extLst>
              <a:ext uri="{FF2B5EF4-FFF2-40B4-BE49-F238E27FC236}">
                <a16:creationId xmlns:a16="http://schemas.microsoft.com/office/drawing/2014/main" xmlns="" id="{5FEDF5DF-1F41-EE8B-DC9A-37410381AE5A}"/>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01:19</a:t>
            </a:r>
          </a:p>
        </p:txBody>
      </p:sp>
      <p:sp>
        <p:nvSpPr>
          <p:cNvPr id="114" name="Rounded Rectangle 106">
            <a:extLst>
              <a:ext uri="{FF2B5EF4-FFF2-40B4-BE49-F238E27FC236}">
                <a16:creationId xmlns:a16="http://schemas.microsoft.com/office/drawing/2014/main" xmlns="" id="{0885A7B3-8AF4-052F-5D7A-B0CFCC264B17}"/>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01:18</a:t>
            </a:r>
          </a:p>
        </p:txBody>
      </p:sp>
      <p:sp>
        <p:nvSpPr>
          <p:cNvPr id="115" name="Rounded Rectangle 107">
            <a:extLst>
              <a:ext uri="{FF2B5EF4-FFF2-40B4-BE49-F238E27FC236}">
                <a16:creationId xmlns:a16="http://schemas.microsoft.com/office/drawing/2014/main" xmlns="" id="{21D9CA8A-ECAE-6EDA-DA73-31D7CA615CAF}"/>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01:17</a:t>
            </a:r>
          </a:p>
        </p:txBody>
      </p:sp>
      <p:sp>
        <p:nvSpPr>
          <p:cNvPr id="116" name="Rounded Rectangle 108">
            <a:extLst>
              <a:ext uri="{FF2B5EF4-FFF2-40B4-BE49-F238E27FC236}">
                <a16:creationId xmlns:a16="http://schemas.microsoft.com/office/drawing/2014/main" xmlns="" id="{478BB444-BB10-E5BD-3AC9-F8FDD9C5009C}"/>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01:16</a:t>
            </a:r>
          </a:p>
        </p:txBody>
      </p:sp>
      <p:sp>
        <p:nvSpPr>
          <p:cNvPr id="117" name="Rounded Rectangle 109">
            <a:extLst>
              <a:ext uri="{FF2B5EF4-FFF2-40B4-BE49-F238E27FC236}">
                <a16:creationId xmlns:a16="http://schemas.microsoft.com/office/drawing/2014/main" xmlns="" id="{99A1990A-D9F7-68F5-7BA3-F37337E59A0B}"/>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01:15</a:t>
            </a:r>
          </a:p>
        </p:txBody>
      </p:sp>
      <p:sp>
        <p:nvSpPr>
          <p:cNvPr id="118" name="Rounded Rectangle 110">
            <a:extLst>
              <a:ext uri="{FF2B5EF4-FFF2-40B4-BE49-F238E27FC236}">
                <a16:creationId xmlns:a16="http://schemas.microsoft.com/office/drawing/2014/main" xmlns="" id="{ED78AF96-2D51-80EF-F61E-84F1C4976B5A}"/>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01:14</a:t>
            </a:r>
          </a:p>
        </p:txBody>
      </p:sp>
      <p:sp>
        <p:nvSpPr>
          <p:cNvPr id="119" name="Rounded Rectangle 111">
            <a:extLst>
              <a:ext uri="{FF2B5EF4-FFF2-40B4-BE49-F238E27FC236}">
                <a16:creationId xmlns:a16="http://schemas.microsoft.com/office/drawing/2014/main" xmlns="" id="{4FD9219A-C246-8B3C-A53A-6351413F2028}"/>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01:13</a:t>
            </a:r>
          </a:p>
        </p:txBody>
      </p:sp>
      <p:sp>
        <p:nvSpPr>
          <p:cNvPr id="120" name="Rounded Rectangle 112">
            <a:extLst>
              <a:ext uri="{FF2B5EF4-FFF2-40B4-BE49-F238E27FC236}">
                <a16:creationId xmlns:a16="http://schemas.microsoft.com/office/drawing/2014/main" xmlns="" id="{58A18175-292E-BA91-B276-878975F570C9}"/>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01:12</a:t>
            </a:r>
          </a:p>
        </p:txBody>
      </p:sp>
      <p:sp>
        <p:nvSpPr>
          <p:cNvPr id="121" name="Rounded Rectangle 113">
            <a:extLst>
              <a:ext uri="{FF2B5EF4-FFF2-40B4-BE49-F238E27FC236}">
                <a16:creationId xmlns:a16="http://schemas.microsoft.com/office/drawing/2014/main" xmlns="" id="{84948505-8055-716A-F1E3-329AE1DCADD5}"/>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01:11</a:t>
            </a:r>
          </a:p>
        </p:txBody>
      </p:sp>
      <p:sp>
        <p:nvSpPr>
          <p:cNvPr id="122" name="Rounded Rectangle 114">
            <a:extLst>
              <a:ext uri="{FF2B5EF4-FFF2-40B4-BE49-F238E27FC236}">
                <a16:creationId xmlns:a16="http://schemas.microsoft.com/office/drawing/2014/main" xmlns="" id="{18BD19DD-A99D-A0B1-355A-A8343DC9E074}"/>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01:10</a:t>
            </a:r>
          </a:p>
        </p:txBody>
      </p:sp>
      <p:sp>
        <p:nvSpPr>
          <p:cNvPr id="123" name="Rounded Rectangle 115">
            <a:extLst>
              <a:ext uri="{FF2B5EF4-FFF2-40B4-BE49-F238E27FC236}">
                <a16:creationId xmlns:a16="http://schemas.microsoft.com/office/drawing/2014/main" xmlns="" id="{87496706-D4E6-C19C-CD09-8DDD1193D852}"/>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01:09</a:t>
            </a:r>
          </a:p>
        </p:txBody>
      </p:sp>
      <p:sp>
        <p:nvSpPr>
          <p:cNvPr id="124" name="Rounded Rectangle 116">
            <a:extLst>
              <a:ext uri="{FF2B5EF4-FFF2-40B4-BE49-F238E27FC236}">
                <a16:creationId xmlns:a16="http://schemas.microsoft.com/office/drawing/2014/main" xmlns="" id="{76609B59-C2BF-16DD-7047-CEBF8AA888C7}"/>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01:08</a:t>
            </a:r>
          </a:p>
        </p:txBody>
      </p:sp>
      <p:sp>
        <p:nvSpPr>
          <p:cNvPr id="125" name="Rounded Rectangle 117">
            <a:extLst>
              <a:ext uri="{FF2B5EF4-FFF2-40B4-BE49-F238E27FC236}">
                <a16:creationId xmlns:a16="http://schemas.microsoft.com/office/drawing/2014/main" xmlns="" id="{6CFB317F-CEF7-FBE3-27D6-5DCACCE2616D}"/>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01:07</a:t>
            </a:r>
          </a:p>
        </p:txBody>
      </p:sp>
      <p:sp>
        <p:nvSpPr>
          <p:cNvPr id="126" name="Rounded Rectangle 118">
            <a:extLst>
              <a:ext uri="{FF2B5EF4-FFF2-40B4-BE49-F238E27FC236}">
                <a16:creationId xmlns:a16="http://schemas.microsoft.com/office/drawing/2014/main" xmlns="" id="{CD1D766E-3E1E-89E4-69F9-31EA6F998C3E}"/>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01:06</a:t>
            </a:r>
          </a:p>
        </p:txBody>
      </p:sp>
      <p:sp>
        <p:nvSpPr>
          <p:cNvPr id="127" name="Rounded Rectangle 119">
            <a:extLst>
              <a:ext uri="{FF2B5EF4-FFF2-40B4-BE49-F238E27FC236}">
                <a16:creationId xmlns:a16="http://schemas.microsoft.com/office/drawing/2014/main" xmlns="" id="{E487E264-629A-2F90-EB9E-9A25DEF50513}"/>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01:05</a:t>
            </a:r>
          </a:p>
        </p:txBody>
      </p:sp>
      <p:sp>
        <p:nvSpPr>
          <p:cNvPr id="128" name="Rounded Rectangle 120">
            <a:extLst>
              <a:ext uri="{FF2B5EF4-FFF2-40B4-BE49-F238E27FC236}">
                <a16:creationId xmlns:a16="http://schemas.microsoft.com/office/drawing/2014/main" xmlns="" id="{5EBFE7B5-9DAC-C13A-BD3D-CDC112B4496D}"/>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01:04</a:t>
            </a:r>
          </a:p>
        </p:txBody>
      </p:sp>
      <p:sp>
        <p:nvSpPr>
          <p:cNvPr id="129" name="Rounded Rectangle 121">
            <a:extLst>
              <a:ext uri="{FF2B5EF4-FFF2-40B4-BE49-F238E27FC236}">
                <a16:creationId xmlns:a16="http://schemas.microsoft.com/office/drawing/2014/main" xmlns="" id="{18639E80-77FF-DD45-9622-D72A1E12B7F4}"/>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01:03</a:t>
            </a:r>
          </a:p>
        </p:txBody>
      </p:sp>
      <p:sp>
        <p:nvSpPr>
          <p:cNvPr id="130" name="Rounded Rectangle 122">
            <a:extLst>
              <a:ext uri="{FF2B5EF4-FFF2-40B4-BE49-F238E27FC236}">
                <a16:creationId xmlns:a16="http://schemas.microsoft.com/office/drawing/2014/main" xmlns="" id="{2B6CCB64-F712-571F-CCC6-02B320EE5976}"/>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01:02</a:t>
            </a:r>
          </a:p>
        </p:txBody>
      </p:sp>
      <p:sp>
        <p:nvSpPr>
          <p:cNvPr id="131" name="Rounded Rectangle 123">
            <a:extLst>
              <a:ext uri="{FF2B5EF4-FFF2-40B4-BE49-F238E27FC236}">
                <a16:creationId xmlns:a16="http://schemas.microsoft.com/office/drawing/2014/main" xmlns="" id="{BA12852B-07B2-99A3-CA1A-DC369CE407F3}"/>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01:01</a:t>
            </a:r>
          </a:p>
        </p:txBody>
      </p:sp>
      <p:sp>
        <p:nvSpPr>
          <p:cNvPr id="132" name="Rounded Rectangle 124">
            <a:extLst>
              <a:ext uri="{FF2B5EF4-FFF2-40B4-BE49-F238E27FC236}">
                <a16:creationId xmlns:a16="http://schemas.microsoft.com/office/drawing/2014/main" xmlns="" id="{CC2B5A19-99A0-6D73-5BF2-3D7180610BE8}"/>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01:00</a:t>
            </a:r>
          </a:p>
        </p:txBody>
      </p:sp>
      <p:sp>
        <p:nvSpPr>
          <p:cNvPr id="133" name="Rounded Rectangle 125">
            <a:extLst>
              <a:ext uri="{FF2B5EF4-FFF2-40B4-BE49-F238E27FC236}">
                <a16:creationId xmlns:a16="http://schemas.microsoft.com/office/drawing/2014/main" xmlns="" id="{ADD16B7C-7D24-2839-716D-B4DA05D71C15}"/>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00:59</a:t>
            </a:r>
          </a:p>
        </p:txBody>
      </p:sp>
      <p:sp>
        <p:nvSpPr>
          <p:cNvPr id="134" name="Rounded Rectangle 126">
            <a:extLst>
              <a:ext uri="{FF2B5EF4-FFF2-40B4-BE49-F238E27FC236}">
                <a16:creationId xmlns:a16="http://schemas.microsoft.com/office/drawing/2014/main" xmlns="" id="{1EBF0491-B6E8-776C-DE7A-9D6922A7C5A0}"/>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00:58</a:t>
            </a:r>
          </a:p>
        </p:txBody>
      </p:sp>
      <p:sp>
        <p:nvSpPr>
          <p:cNvPr id="135" name="Rounded Rectangle 127">
            <a:extLst>
              <a:ext uri="{FF2B5EF4-FFF2-40B4-BE49-F238E27FC236}">
                <a16:creationId xmlns:a16="http://schemas.microsoft.com/office/drawing/2014/main" xmlns="" id="{A60AF617-D809-899B-6B4C-2942EDD4D162}"/>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00:57</a:t>
            </a:r>
          </a:p>
        </p:txBody>
      </p:sp>
      <p:sp>
        <p:nvSpPr>
          <p:cNvPr id="136" name="Rounded Rectangle 128">
            <a:extLst>
              <a:ext uri="{FF2B5EF4-FFF2-40B4-BE49-F238E27FC236}">
                <a16:creationId xmlns:a16="http://schemas.microsoft.com/office/drawing/2014/main" xmlns="" id="{55A28EEF-4C9E-9671-F89E-237EDA7CD3DB}"/>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00:56</a:t>
            </a:r>
          </a:p>
        </p:txBody>
      </p:sp>
      <p:sp>
        <p:nvSpPr>
          <p:cNvPr id="137" name="Rounded Rectangle 129">
            <a:extLst>
              <a:ext uri="{FF2B5EF4-FFF2-40B4-BE49-F238E27FC236}">
                <a16:creationId xmlns:a16="http://schemas.microsoft.com/office/drawing/2014/main" xmlns="" id="{1B63B0AB-BFFD-9D44-5401-438CDCBC8B81}"/>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00:55</a:t>
            </a:r>
          </a:p>
        </p:txBody>
      </p:sp>
      <p:sp>
        <p:nvSpPr>
          <p:cNvPr id="138" name="Rounded Rectangle 130">
            <a:extLst>
              <a:ext uri="{FF2B5EF4-FFF2-40B4-BE49-F238E27FC236}">
                <a16:creationId xmlns:a16="http://schemas.microsoft.com/office/drawing/2014/main" xmlns="" id="{5B215B49-1DC7-454E-FF07-E94718A077A6}"/>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00:54</a:t>
            </a:r>
          </a:p>
        </p:txBody>
      </p:sp>
      <p:sp>
        <p:nvSpPr>
          <p:cNvPr id="139" name="Rounded Rectangle 131">
            <a:extLst>
              <a:ext uri="{FF2B5EF4-FFF2-40B4-BE49-F238E27FC236}">
                <a16:creationId xmlns:a16="http://schemas.microsoft.com/office/drawing/2014/main" xmlns="" id="{7DACE334-2664-52F0-D287-841B630047AD}"/>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00:53</a:t>
            </a:r>
          </a:p>
        </p:txBody>
      </p:sp>
      <p:sp>
        <p:nvSpPr>
          <p:cNvPr id="140" name="Rounded Rectangle 132">
            <a:extLst>
              <a:ext uri="{FF2B5EF4-FFF2-40B4-BE49-F238E27FC236}">
                <a16:creationId xmlns:a16="http://schemas.microsoft.com/office/drawing/2014/main" xmlns="" id="{8E566B15-887B-8AD9-E9D9-CA28F613D9F1}"/>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00:52</a:t>
            </a:r>
          </a:p>
        </p:txBody>
      </p:sp>
      <p:sp>
        <p:nvSpPr>
          <p:cNvPr id="141" name="Rounded Rectangle 133">
            <a:extLst>
              <a:ext uri="{FF2B5EF4-FFF2-40B4-BE49-F238E27FC236}">
                <a16:creationId xmlns:a16="http://schemas.microsoft.com/office/drawing/2014/main" xmlns="" id="{3C9A00A2-ADD7-B48D-EFAD-2563062A6A38}"/>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00:51</a:t>
            </a:r>
          </a:p>
        </p:txBody>
      </p:sp>
      <p:sp>
        <p:nvSpPr>
          <p:cNvPr id="142" name="Rounded Rectangle 134">
            <a:extLst>
              <a:ext uri="{FF2B5EF4-FFF2-40B4-BE49-F238E27FC236}">
                <a16:creationId xmlns:a16="http://schemas.microsoft.com/office/drawing/2014/main" xmlns="" id="{CA60A961-37E0-AF69-F789-200419B79AF1}"/>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00:50</a:t>
            </a:r>
          </a:p>
        </p:txBody>
      </p:sp>
      <p:sp>
        <p:nvSpPr>
          <p:cNvPr id="143" name="Rounded Rectangle 135">
            <a:extLst>
              <a:ext uri="{FF2B5EF4-FFF2-40B4-BE49-F238E27FC236}">
                <a16:creationId xmlns:a16="http://schemas.microsoft.com/office/drawing/2014/main" xmlns="" id="{6D3E2BCD-1C62-0FA7-F56E-963FC17C3750}"/>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00:49</a:t>
            </a:r>
          </a:p>
        </p:txBody>
      </p:sp>
      <p:sp>
        <p:nvSpPr>
          <p:cNvPr id="144" name="Rounded Rectangle 136">
            <a:extLst>
              <a:ext uri="{FF2B5EF4-FFF2-40B4-BE49-F238E27FC236}">
                <a16:creationId xmlns:a16="http://schemas.microsoft.com/office/drawing/2014/main" xmlns="" id="{7EB28857-67A3-E058-D443-D7A448CAF989}"/>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00:48</a:t>
            </a:r>
          </a:p>
        </p:txBody>
      </p:sp>
      <p:sp>
        <p:nvSpPr>
          <p:cNvPr id="145" name="Rounded Rectangle 137">
            <a:extLst>
              <a:ext uri="{FF2B5EF4-FFF2-40B4-BE49-F238E27FC236}">
                <a16:creationId xmlns:a16="http://schemas.microsoft.com/office/drawing/2014/main" xmlns="" id="{D5C3D21D-0C9D-7AB0-A62F-352CC7D85BF1}"/>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00:47</a:t>
            </a:r>
          </a:p>
        </p:txBody>
      </p:sp>
      <p:sp>
        <p:nvSpPr>
          <p:cNvPr id="146" name="Rounded Rectangle 138">
            <a:extLst>
              <a:ext uri="{FF2B5EF4-FFF2-40B4-BE49-F238E27FC236}">
                <a16:creationId xmlns:a16="http://schemas.microsoft.com/office/drawing/2014/main" xmlns="" id="{17FF7842-2898-0C2F-49C1-23D34070B3A4}"/>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00:46</a:t>
            </a:r>
          </a:p>
        </p:txBody>
      </p:sp>
      <p:sp>
        <p:nvSpPr>
          <p:cNvPr id="147" name="Rounded Rectangle 139">
            <a:extLst>
              <a:ext uri="{FF2B5EF4-FFF2-40B4-BE49-F238E27FC236}">
                <a16:creationId xmlns:a16="http://schemas.microsoft.com/office/drawing/2014/main" xmlns="" id="{247CF7F7-0C03-EEE4-7D49-AAF7862B3851}"/>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00:45</a:t>
            </a:r>
          </a:p>
        </p:txBody>
      </p:sp>
      <p:sp>
        <p:nvSpPr>
          <p:cNvPr id="148" name="Rounded Rectangle 140">
            <a:extLst>
              <a:ext uri="{FF2B5EF4-FFF2-40B4-BE49-F238E27FC236}">
                <a16:creationId xmlns:a16="http://schemas.microsoft.com/office/drawing/2014/main" xmlns="" id="{C46DB9C9-9473-FC49-CA88-9E83B40167C4}"/>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00:44</a:t>
            </a:r>
          </a:p>
        </p:txBody>
      </p:sp>
      <p:sp>
        <p:nvSpPr>
          <p:cNvPr id="149" name="Rounded Rectangle 141">
            <a:extLst>
              <a:ext uri="{FF2B5EF4-FFF2-40B4-BE49-F238E27FC236}">
                <a16:creationId xmlns:a16="http://schemas.microsoft.com/office/drawing/2014/main" xmlns="" id="{EDEFCBD6-FB6A-17D9-FE57-C59C9CA71673}"/>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00:43</a:t>
            </a:r>
          </a:p>
        </p:txBody>
      </p:sp>
      <p:sp>
        <p:nvSpPr>
          <p:cNvPr id="150" name="Rounded Rectangle 142">
            <a:extLst>
              <a:ext uri="{FF2B5EF4-FFF2-40B4-BE49-F238E27FC236}">
                <a16:creationId xmlns:a16="http://schemas.microsoft.com/office/drawing/2014/main" xmlns="" id="{0E691F25-545E-BC67-5A60-99D67AC0AD3D}"/>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00:42</a:t>
            </a:r>
          </a:p>
        </p:txBody>
      </p:sp>
      <p:sp>
        <p:nvSpPr>
          <p:cNvPr id="151" name="Rounded Rectangle 143">
            <a:extLst>
              <a:ext uri="{FF2B5EF4-FFF2-40B4-BE49-F238E27FC236}">
                <a16:creationId xmlns:a16="http://schemas.microsoft.com/office/drawing/2014/main" xmlns="" id="{1F9573C9-145E-EF89-628F-807C7EBB7050}"/>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00:41</a:t>
            </a:r>
          </a:p>
        </p:txBody>
      </p:sp>
      <p:sp>
        <p:nvSpPr>
          <p:cNvPr id="152" name="Rounded Rectangle 144">
            <a:extLst>
              <a:ext uri="{FF2B5EF4-FFF2-40B4-BE49-F238E27FC236}">
                <a16:creationId xmlns:a16="http://schemas.microsoft.com/office/drawing/2014/main" xmlns="" id="{6170EB7F-DAF4-F023-4B56-AA47249B3926}"/>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00:40</a:t>
            </a:r>
          </a:p>
        </p:txBody>
      </p:sp>
      <p:sp>
        <p:nvSpPr>
          <p:cNvPr id="153" name="Rounded Rectangle 145">
            <a:extLst>
              <a:ext uri="{FF2B5EF4-FFF2-40B4-BE49-F238E27FC236}">
                <a16:creationId xmlns:a16="http://schemas.microsoft.com/office/drawing/2014/main" xmlns="" id="{B1921DE1-3F83-18F2-2414-4B40BC11D114}"/>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00:39</a:t>
            </a:r>
          </a:p>
        </p:txBody>
      </p:sp>
      <p:sp>
        <p:nvSpPr>
          <p:cNvPr id="154" name="Rounded Rectangle 146">
            <a:extLst>
              <a:ext uri="{FF2B5EF4-FFF2-40B4-BE49-F238E27FC236}">
                <a16:creationId xmlns:a16="http://schemas.microsoft.com/office/drawing/2014/main" xmlns="" id="{775F6658-1952-B9F7-3F2F-1D8F3DCA3F5C}"/>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00:38</a:t>
            </a:r>
          </a:p>
        </p:txBody>
      </p:sp>
      <p:sp>
        <p:nvSpPr>
          <p:cNvPr id="155" name="Rounded Rectangle 147">
            <a:extLst>
              <a:ext uri="{FF2B5EF4-FFF2-40B4-BE49-F238E27FC236}">
                <a16:creationId xmlns:a16="http://schemas.microsoft.com/office/drawing/2014/main" xmlns="" id="{00F17A08-9347-ACDF-666B-E08E5D19F17B}"/>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00:37</a:t>
            </a:r>
          </a:p>
        </p:txBody>
      </p:sp>
      <p:sp>
        <p:nvSpPr>
          <p:cNvPr id="156" name="Rounded Rectangle 148">
            <a:extLst>
              <a:ext uri="{FF2B5EF4-FFF2-40B4-BE49-F238E27FC236}">
                <a16:creationId xmlns:a16="http://schemas.microsoft.com/office/drawing/2014/main" xmlns="" id="{6143883F-D329-C724-B702-908B6B69D9B2}"/>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00:36</a:t>
            </a:r>
          </a:p>
        </p:txBody>
      </p:sp>
      <p:sp>
        <p:nvSpPr>
          <p:cNvPr id="157" name="Rounded Rectangle 149">
            <a:extLst>
              <a:ext uri="{FF2B5EF4-FFF2-40B4-BE49-F238E27FC236}">
                <a16:creationId xmlns:a16="http://schemas.microsoft.com/office/drawing/2014/main" xmlns="" id="{F90CDC89-9450-5136-5728-F5DB58956DB9}"/>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00:35</a:t>
            </a:r>
          </a:p>
        </p:txBody>
      </p:sp>
      <p:sp>
        <p:nvSpPr>
          <p:cNvPr id="158" name="Rounded Rectangle 150">
            <a:extLst>
              <a:ext uri="{FF2B5EF4-FFF2-40B4-BE49-F238E27FC236}">
                <a16:creationId xmlns:a16="http://schemas.microsoft.com/office/drawing/2014/main" xmlns="" id="{728C2815-DEB6-3CA3-E0EA-AD45FA38F79A}"/>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00:34</a:t>
            </a:r>
          </a:p>
        </p:txBody>
      </p:sp>
      <p:sp>
        <p:nvSpPr>
          <p:cNvPr id="159" name="Rounded Rectangle 151">
            <a:extLst>
              <a:ext uri="{FF2B5EF4-FFF2-40B4-BE49-F238E27FC236}">
                <a16:creationId xmlns:a16="http://schemas.microsoft.com/office/drawing/2014/main" xmlns="" id="{44F70AED-2547-A883-CFF4-7C285ECA3B32}"/>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00:33</a:t>
            </a:r>
          </a:p>
        </p:txBody>
      </p:sp>
      <p:sp>
        <p:nvSpPr>
          <p:cNvPr id="160" name="Rounded Rectangle 152">
            <a:extLst>
              <a:ext uri="{FF2B5EF4-FFF2-40B4-BE49-F238E27FC236}">
                <a16:creationId xmlns:a16="http://schemas.microsoft.com/office/drawing/2014/main" xmlns="" id="{7EA73BF9-A050-D8C2-CF77-24ED1ED17BD2}"/>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00:32</a:t>
            </a:r>
          </a:p>
        </p:txBody>
      </p:sp>
      <p:sp>
        <p:nvSpPr>
          <p:cNvPr id="161" name="Rounded Rectangle 153">
            <a:extLst>
              <a:ext uri="{FF2B5EF4-FFF2-40B4-BE49-F238E27FC236}">
                <a16:creationId xmlns:a16="http://schemas.microsoft.com/office/drawing/2014/main" xmlns="" id="{3DA31CDF-D9FE-57BF-90C9-0570B21C0CD9}"/>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00:31</a:t>
            </a:r>
          </a:p>
        </p:txBody>
      </p:sp>
      <p:sp>
        <p:nvSpPr>
          <p:cNvPr id="162" name="Rounded Rectangle 154">
            <a:extLst>
              <a:ext uri="{FF2B5EF4-FFF2-40B4-BE49-F238E27FC236}">
                <a16:creationId xmlns:a16="http://schemas.microsoft.com/office/drawing/2014/main" xmlns="" id="{72014173-60C4-5792-EDF4-0D626C74E729}"/>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00:30</a:t>
            </a:r>
          </a:p>
        </p:txBody>
      </p:sp>
      <p:sp>
        <p:nvSpPr>
          <p:cNvPr id="163" name="Rounded Rectangle 155">
            <a:extLst>
              <a:ext uri="{FF2B5EF4-FFF2-40B4-BE49-F238E27FC236}">
                <a16:creationId xmlns:a16="http://schemas.microsoft.com/office/drawing/2014/main" xmlns="" id="{4E1CBDFC-F9CB-00B4-CDA3-99729FC883FF}"/>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00:29</a:t>
            </a:r>
          </a:p>
        </p:txBody>
      </p:sp>
      <p:sp>
        <p:nvSpPr>
          <p:cNvPr id="164" name="Rounded Rectangle 156">
            <a:extLst>
              <a:ext uri="{FF2B5EF4-FFF2-40B4-BE49-F238E27FC236}">
                <a16:creationId xmlns:a16="http://schemas.microsoft.com/office/drawing/2014/main" xmlns="" id="{A30049EC-FFED-57FB-DAF1-CE60913C85C5}"/>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00:28</a:t>
            </a:r>
          </a:p>
        </p:txBody>
      </p:sp>
      <p:sp>
        <p:nvSpPr>
          <p:cNvPr id="165" name="Rounded Rectangle 157">
            <a:extLst>
              <a:ext uri="{FF2B5EF4-FFF2-40B4-BE49-F238E27FC236}">
                <a16:creationId xmlns:a16="http://schemas.microsoft.com/office/drawing/2014/main" xmlns="" id="{3AB30A0A-2854-E287-B49D-C9A1277B6045}"/>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00:27</a:t>
            </a:r>
          </a:p>
        </p:txBody>
      </p:sp>
      <p:sp>
        <p:nvSpPr>
          <p:cNvPr id="166" name="Rounded Rectangle 158">
            <a:extLst>
              <a:ext uri="{FF2B5EF4-FFF2-40B4-BE49-F238E27FC236}">
                <a16:creationId xmlns:a16="http://schemas.microsoft.com/office/drawing/2014/main" xmlns="" id="{B46D583D-C9BA-540B-F16B-5D8857434F37}"/>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00:26</a:t>
            </a:r>
          </a:p>
        </p:txBody>
      </p:sp>
      <p:sp>
        <p:nvSpPr>
          <p:cNvPr id="167" name="Rounded Rectangle 159">
            <a:extLst>
              <a:ext uri="{FF2B5EF4-FFF2-40B4-BE49-F238E27FC236}">
                <a16:creationId xmlns:a16="http://schemas.microsoft.com/office/drawing/2014/main" xmlns="" id="{ADBC3684-6BA1-5588-713B-66F426BBF4CF}"/>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00:25</a:t>
            </a:r>
          </a:p>
        </p:txBody>
      </p:sp>
      <p:sp>
        <p:nvSpPr>
          <p:cNvPr id="168" name="Rounded Rectangle 160">
            <a:extLst>
              <a:ext uri="{FF2B5EF4-FFF2-40B4-BE49-F238E27FC236}">
                <a16:creationId xmlns:a16="http://schemas.microsoft.com/office/drawing/2014/main" xmlns="" id="{C97682F8-1D5B-E5DE-A867-A471F47AC8B0}"/>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00:24</a:t>
            </a:r>
          </a:p>
        </p:txBody>
      </p:sp>
      <p:sp>
        <p:nvSpPr>
          <p:cNvPr id="169" name="Rounded Rectangle 161">
            <a:extLst>
              <a:ext uri="{FF2B5EF4-FFF2-40B4-BE49-F238E27FC236}">
                <a16:creationId xmlns:a16="http://schemas.microsoft.com/office/drawing/2014/main" xmlns="" id="{46C59231-334B-F6B0-D79D-8FBE9DB0CA07}"/>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00:23</a:t>
            </a:r>
          </a:p>
        </p:txBody>
      </p:sp>
      <p:sp>
        <p:nvSpPr>
          <p:cNvPr id="170" name="Rounded Rectangle 162">
            <a:extLst>
              <a:ext uri="{FF2B5EF4-FFF2-40B4-BE49-F238E27FC236}">
                <a16:creationId xmlns:a16="http://schemas.microsoft.com/office/drawing/2014/main" xmlns="" id="{19267F2D-64C5-A7D1-274B-626C866292C3}"/>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00:22</a:t>
            </a:r>
          </a:p>
        </p:txBody>
      </p:sp>
      <p:sp>
        <p:nvSpPr>
          <p:cNvPr id="171" name="Rounded Rectangle 163">
            <a:extLst>
              <a:ext uri="{FF2B5EF4-FFF2-40B4-BE49-F238E27FC236}">
                <a16:creationId xmlns:a16="http://schemas.microsoft.com/office/drawing/2014/main" xmlns="" id="{68BDA48E-C13A-5D86-0CE9-C591009300EE}"/>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00:21</a:t>
            </a:r>
          </a:p>
        </p:txBody>
      </p:sp>
      <p:sp>
        <p:nvSpPr>
          <p:cNvPr id="172" name="Rounded Rectangle 164">
            <a:extLst>
              <a:ext uri="{FF2B5EF4-FFF2-40B4-BE49-F238E27FC236}">
                <a16:creationId xmlns:a16="http://schemas.microsoft.com/office/drawing/2014/main" xmlns="" id="{F6E8A228-B7A9-7340-FE99-40FAC353FF00}"/>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00:20</a:t>
            </a:r>
          </a:p>
        </p:txBody>
      </p:sp>
      <p:sp>
        <p:nvSpPr>
          <p:cNvPr id="173" name="Rounded Rectangle 165">
            <a:extLst>
              <a:ext uri="{FF2B5EF4-FFF2-40B4-BE49-F238E27FC236}">
                <a16:creationId xmlns:a16="http://schemas.microsoft.com/office/drawing/2014/main" xmlns="" id="{AD6C591D-C2C0-7C8A-FBF1-69856C726EFA}"/>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00:19</a:t>
            </a:r>
          </a:p>
        </p:txBody>
      </p:sp>
      <p:sp>
        <p:nvSpPr>
          <p:cNvPr id="174" name="Rounded Rectangle 166">
            <a:extLst>
              <a:ext uri="{FF2B5EF4-FFF2-40B4-BE49-F238E27FC236}">
                <a16:creationId xmlns:a16="http://schemas.microsoft.com/office/drawing/2014/main" xmlns="" id="{30693BBF-03D8-95B2-1E75-98F1E08172E8}"/>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00:18</a:t>
            </a:r>
          </a:p>
        </p:txBody>
      </p:sp>
      <p:sp>
        <p:nvSpPr>
          <p:cNvPr id="175" name="Rounded Rectangle 167">
            <a:extLst>
              <a:ext uri="{FF2B5EF4-FFF2-40B4-BE49-F238E27FC236}">
                <a16:creationId xmlns:a16="http://schemas.microsoft.com/office/drawing/2014/main" xmlns="" id="{C71B7866-54BD-9AE4-DE8F-751D78A44277}"/>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00:17</a:t>
            </a:r>
          </a:p>
        </p:txBody>
      </p:sp>
      <p:sp>
        <p:nvSpPr>
          <p:cNvPr id="176" name="Rounded Rectangle 168">
            <a:extLst>
              <a:ext uri="{FF2B5EF4-FFF2-40B4-BE49-F238E27FC236}">
                <a16:creationId xmlns:a16="http://schemas.microsoft.com/office/drawing/2014/main" xmlns="" id="{DC760E8B-9EE7-528F-7224-6C686EC012FE}"/>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00:16</a:t>
            </a:r>
          </a:p>
        </p:txBody>
      </p:sp>
      <p:sp>
        <p:nvSpPr>
          <p:cNvPr id="177" name="Rounded Rectangle 169">
            <a:extLst>
              <a:ext uri="{FF2B5EF4-FFF2-40B4-BE49-F238E27FC236}">
                <a16:creationId xmlns:a16="http://schemas.microsoft.com/office/drawing/2014/main" xmlns="" id="{33545224-148A-615C-377D-ABB6404DFDCB}"/>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00:15</a:t>
            </a:r>
          </a:p>
        </p:txBody>
      </p:sp>
      <p:sp>
        <p:nvSpPr>
          <p:cNvPr id="178" name="Rounded Rectangle 170">
            <a:extLst>
              <a:ext uri="{FF2B5EF4-FFF2-40B4-BE49-F238E27FC236}">
                <a16:creationId xmlns:a16="http://schemas.microsoft.com/office/drawing/2014/main" xmlns="" id="{5F9C625E-BAFD-753A-F391-1B4B533E9511}"/>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00:14</a:t>
            </a:r>
          </a:p>
        </p:txBody>
      </p:sp>
      <p:sp>
        <p:nvSpPr>
          <p:cNvPr id="179" name="Rounded Rectangle 171">
            <a:extLst>
              <a:ext uri="{FF2B5EF4-FFF2-40B4-BE49-F238E27FC236}">
                <a16:creationId xmlns:a16="http://schemas.microsoft.com/office/drawing/2014/main" xmlns="" id="{CB2A2B05-F991-DCF3-4F69-B031186ACDF4}"/>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00:13</a:t>
            </a:r>
          </a:p>
        </p:txBody>
      </p:sp>
      <p:sp>
        <p:nvSpPr>
          <p:cNvPr id="180" name="Rounded Rectangle 172">
            <a:extLst>
              <a:ext uri="{FF2B5EF4-FFF2-40B4-BE49-F238E27FC236}">
                <a16:creationId xmlns:a16="http://schemas.microsoft.com/office/drawing/2014/main" xmlns="" id="{AC7D362D-90EC-22B1-F039-CACE193EB98E}"/>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00:12</a:t>
            </a:r>
          </a:p>
        </p:txBody>
      </p:sp>
      <p:sp>
        <p:nvSpPr>
          <p:cNvPr id="181" name="Rounded Rectangle 173">
            <a:extLst>
              <a:ext uri="{FF2B5EF4-FFF2-40B4-BE49-F238E27FC236}">
                <a16:creationId xmlns:a16="http://schemas.microsoft.com/office/drawing/2014/main" xmlns="" id="{8FE575EB-C3FC-38DF-F2A6-086FAA461ED0}"/>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00:11</a:t>
            </a:r>
          </a:p>
        </p:txBody>
      </p:sp>
      <p:sp>
        <p:nvSpPr>
          <p:cNvPr id="182" name="Rounded Rectangle 174">
            <a:extLst>
              <a:ext uri="{FF2B5EF4-FFF2-40B4-BE49-F238E27FC236}">
                <a16:creationId xmlns:a16="http://schemas.microsoft.com/office/drawing/2014/main" xmlns="" id="{4F6FC101-E765-F06D-016C-34E0742B6DC0}"/>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00:10</a:t>
            </a:r>
          </a:p>
        </p:txBody>
      </p:sp>
      <p:sp>
        <p:nvSpPr>
          <p:cNvPr id="183" name="Rounded Rectangle 175">
            <a:extLst>
              <a:ext uri="{FF2B5EF4-FFF2-40B4-BE49-F238E27FC236}">
                <a16:creationId xmlns:a16="http://schemas.microsoft.com/office/drawing/2014/main" xmlns="" id="{42407430-6C23-6D99-8158-4ACCF1DB6D2A}"/>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00:09</a:t>
            </a:r>
          </a:p>
        </p:txBody>
      </p:sp>
      <p:sp>
        <p:nvSpPr>
          <p:cNvPr id="184" name="Rounded Rectangle 176">
            <a:extLst>
              <a:ext uri="{FF2B5EF4-FFF2-40B4-BE49-F238E27FC236}">
                <a16:creationId xmlns:a16="http://schemas.microsoft.com/office/drawing/2014/main" xmlns="" id="{0C409148-548E-51AB-E168-FDC5A0935288}"/>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00:08</a:t>
            </a:r>
          </a:p>
        </p:txBody>
      </p:sp>
      <p:sp>
        <p:nvSpPr>
          <p:cNvPr id="185" name="Rounded Rectangle 177">
            <a:extLst>
              <a:ext uri="{FF2B5EF4-FFF2-40B4-BE49-F238E27FC236}">
                <a16:creationId xmlns:a16="http://schemas.microsoft.com/office/drawing/2014/main" xmlns="" id="{FA76AE5E-4D64-CC10-AAD1-B3CF96B6C217}"/>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00:07</a:t>
            </a:r>
          </a:p>
        </p:txBody>
      </p:sp>
      <p:sp>
        <p:nvSpPr>
          <p:cNvPr id="186" name="Rounded Rectangle 178">
            <a:extLst>
              <a:ext uri="{FF2B5EF4-FFF2-40B4-BE49-F238E27FC236}">
                <a16:creationId xmlns:a16="http://schemas.microsoft.com/office/drawing/2014/main" xmlns="" id="{5FC6841D-BAC2-7BB6-1083-6CA84C2885B7}"/>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00:06</a:t>
            </a:r>
          </a:p>
        </p:txBody>
      </p:sp>
      <p:sp>
        <p:nvSpPr>
          <p:cNvPr id="187" name="Rounded Rectangle 179">
            <a:extLst>
              <a:ext uri="{FF2B5EF4-FFF2-40B4-BE49-F238E27FC236}">
                <a16:creationId xmlns:a16="http://schemas.microsoft.com/office/drawing/2014/main" xmlns="" id="{BC471FBC-34D7-58C3-1A2E-50C69DCB69A6}"/>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00:05</a:t>
            </a:r>
          </a:p>
        </p:txBody>
      </p:sp>
      <p:sp>
        <p:nvSpPr>
          <p:cNvPr id="188" name="Rounded Rectangle 180">
            <a:extLst>
              <a:ext uri="{FF2B5EF4-FFF2-40B4-BE49-F238E27FC236}">
                <a16:creationId xmlns:a16="http://schemas.microsoft.com/office/drawing/2014/main" xmlns="" id="{1AA76646-5CAD-6E11-30A5-C9FFD1A09A3B}"/>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00:04</a:t>
            </a:r>
          </a:p>
        </p:txBody>
      </p:sp>
      <p:sp>
        <p:nvSpPr>
          <p:cNvPr id="189" name="Rounded Rectangle 181">
            <a:extLst>
              <a:ext uri="{FF2B5EF4-FFF2-40B4-BE49-F238E27FC236}">
                <a16:creationId xmlns:a16="http://schemas.microsoft.com/office/drawing/2014/main" xmlns="" id="{C2DF403B-8823-40B9-816B-76E7F78A3A9E}"/>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00:03</a:t>
            </a:r>
          </a:p>
        </p:txBody>
      </p:sp>
      <p:sp>
        <p:nvSpPr>
          <p:cNvPr id="190" name="Rounded Rectangle 182">
            <a:extLst>
              <a:ext uri="{FF2B5EF4-FFF2-40B4-BE49-F238E27FC236}">
                <a16:creationId xmlns:a16="http://schemas.microsoft.com/office/drawing/2014/main" xmlns="" id="{1284A2A5-7839-57F9-725D-4D372D40802F}"/>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00:02</a:t>
            </a:r>
          </a:p>
        </p:txBody>
      </p:sp>
      <p:sp>
        <p:nvSpPr>
          <p:cNvPr id="191" name="Rounded Rectangle 183">
            <a:extLst>
              <a:ext uri="{FF2B5EF4-FFF2-40B4-BE49-F238E27FC236}">
                <a16:creationId xmlns:a16="http://schemas.microsoft.com/office/drawing/2014/main" xmlns="" id="{CDB557E8-FD7D-DB4B-32A1-B3B0EFFC8184}"/>
              </a:ext>
            </a:extLst>
          </p:cNvPr>
          <p:cNvSpPr/>
          <p:nvPr/>
        </p:nvSpPr>
        <p:spPr>
          <a:xfrm>
            <a:off x="9538434" y="285158"/>
            <a:ext cx="1332746" cy="491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rPr>
              <a:t>00:01</a:t>
            </a:r>
          </a:p>
        </p:txBody>
      </p:sp>
      <p:sp>
        <p:nvSpPr>
          <p:cNvPr id="192" name="Rounded Rectangle 184">
            <a:extLst>
              <a:ext uri="{FF2B5EF4-FFF2-40B4-BE49-F238E27FC236}">
                <a16:creationId xmlns:a16="http://schemas.microsoft.com/office/drawing/2014/main" xmlns="" id="{92A6153A-5EA6-7370-EB89-7C3EC2461A3B}"/>
              </a:ext>
            </a:extLst>
          </p:cNvPr>
          <p:cNvSpPr/>
          <p:nvPr/>
        </p:nvSpPr>
        <p:spPr>
          <a:xfrm>
            <a:off x="9488517" y="267670"/>
            <a:ext cx="1420139" cy="5232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white"/>
                </a:solidFill>
              </a:rPr>
              <a:t>00:00</a:t>
            </a:r>
          </a:p>
        </p:txBody>
      </p:sp>
      <p:pic>
        <p:nvPicPr>
          <p:cNvPr id="193" name="Picture 2" descr="Káº¿t quáº£ hÃ¬nh áº£nh cho icon Äá»ng há»">
            <a:extLst>
              <a:ext uri="{FF2B5EF4-FFF2-40B4-BE49-F238E27FC236}">
                <a16:creationId xmlns:a16="http://schemas.microsoft.com/office/drawing/2014/main" xmlns="" id="{29621F6B-5121-1062-14F0-A0F4D7D2D3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52180" y="156570"/>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17" descr="A picture containing toy, doll&#10;&#10;Description automatically generated">
            <a:extLst>
              <a:ext uri="{FF2B5EF4-FFF2-40B4-BE49-F238E27FC236}">
                <a16:creationId xmlns:a16="http://schemas.microsoft.com/office/drawing/2014/main" xmlns="" id="{88BA0707-1A1A-C82C-F77E-EC2CD26511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44804" y="4843248"/>
            <a:ext cx="2014752" cy="2014752"/>
          </a:xfrm>
          <a:prstGeom prst="rect">
            <a:avLst/>
          </a:prstGeom>
        </p:spPr>
      </p:pic>
      <p:sp>
        <p:nvSpPr>
          <p:cNvPr id="195" name="Hình Bầu dục 194">
            <a:extLst>
              <a:ext uri="{FF2B5EF4-FFF2-40B4-BE49-F238E27FC236}">
                <a16:creationId xmlns:a16="http://schemas.microsoft.com/office/drawing/2014/main" xmlns="" id="{6A65A95C-7D41-47A3-0A3D-55D72DC96BA3}"/>
              </a:ext>
            </a:extLst>
          </p:cNvPr>
          <p:cNvSpPr/>
          <p:nvPr/>
        </p:nvSpPr>
        <p:spPr>
          <a:xfrm>
            <a:off x="4926842" y="4209291"/>
            <a:ext cx="5659156" cy="2014752"/>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err="1">
                <a:solidFill>
                  <a:srgbClr val="000000"/>
                </a:solidFill>
                <a:latin typeface="Times New Roman" panose="02020603050405020304" pitchFamily="18" charset="0"/>
                <a:ea typeface="Calibri" panose="020F0502020204030204" pitchFamily="34" charset="0"/>
              </a:rPr>
              <a:t>Dữ</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liệu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bảng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hợp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lí</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vì</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tổng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tỉ</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lệ</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phần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thành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phần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120% (</a:t>
            </a:r>
            <a:r>
              <a:rPr lang="en-US" sz="2400" dirty="0" err="1">
                <a:solidFill>
                  <a:srgbClr val="000000"/>
                </a:solidFill>
                <a:latin typeface="Times New Roman" panose="02020603050405020304" pitchFamily="18" charset="0"/>
                <a:ea typeface="Calibri" panose="020F0502020204030204" pitchFamily="34" charset="0"/>
              </a:rPr>
              <a:t>lớn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hơn</a:t>
            </a:r>
            <a:r>
              <a:rPr lang="en-US" sz="2400" dirty="0">
                <a:solidFill>
                  <a:srgbClr val="000000"/>
                </a:solidFill>
                <a:latin typeface="Times New Roman" panose="02020603050405020304" pitchFamily="18" charset="0"/>
                <a:ea typeface="Calibri" panose="020F0502020204030204" pitchFamily="34" charset="0"/>
              </a:rPr>
              <a:t> 100%).</a:t>
            </a:r>
            <a:endParaRPr lang="en-US" sz="2400" dirty="0">
              <a:solidFill>
                <a:srgbClr val="595959"/>
              </a:solidFill>
            </a:endParaRPr>
          </a:p>
        </p:txBody>
      </p:sp>
    </p:spTree>
    <p:extLst>
      <p:ext uri="{BB962C8B-B14F-4D97-AF65-F5344CB8AC3E}">
        <p14:creationId xmlns:p14="http://schemas.microsoft.com/office/powerpoint/2010/main" val="85955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3"/>
                    </p:tgtEl>
                  </p:cond>
                </p:stCondLst>
                <p:endSync evt="end" delay="0">
                  <p:rtn val="all"/>
                </p:endSync>
                <p:childTnLst>
                  <p:par>
                    <p:cTn id="8" fill="hold">
                      <p:stCondLst>
                        <p:cond delay="0"/>
                      </p:stCondLst>
                      <p:childTnLst>
                        <p:par>
                          <p:cTn id="9" fill="hold">
                            <p:stCondLst>
                              <p:cond delay="0"/>
                            </p:stCondLst>
                            <p:childTnLst>
                              <p:par>
                                <p:cTn id="10" presetID="11" presetClass="entr" presetSubtype="0" fill="hold" grpId="0" nodeType="afterEffect">
                                  <p:stCondLst>
                                    <p:cond delay="0"/>
                                  </p:stCondLst>
                                  <p:childTnLst>
                                    <p:set>
                                      <p:cBhvr>
                                        <p:cTn id="11" dur="1000">
                                          <p:stCondLst>
                                            <p:cond delay="0"/>
                                          </p:stCondLst>
                                        </p:cTn>
                                        <p:tgtEl>
                                          <p:spTgt spid="12"/>
                                        </p:tgtEl>
                                        <p:attrNameLst>
                                          <p:attrName>style.visibility</p:attrName>
                                        </p:attrNameLst>
                                      </p:cBhvr>
                                      <p:to>
                                        <p:strVal val="visible"/>
                                      </p:to>
                                    </p:set>
                                  </p:childTnLst>
                                </p:cTn>
                              </p:par>
                            </p:childTnLst>
                          </p:cTn>
                        </p:par>
                        <p:par>
                          <p:cTn id="12" fill="hold">
                            <p:stCondLst>
                              <p:cond delay="1000"/>
                            </p:stCondLst>
                            <p:childTnLst>
                              <p:par>
                                <p:cTn id="13" presetID="11" presetClass="entr" presetSubtype="0" fill="hold" grpId="0" nodeType="afterEffect">
                                  <p:stCondLst>
                                    <p:cond delay="0"/>
                                  </p:stCondLst>
                                  <p:childTnLst>
                                    <p:set>
                                      <p:cBhvr>
                                        <p:cTn id="14" dur="1000">
                                          <p:stCondLst>
                                            <p:cond delay="0"/>
                                          </p:stCondLst>
                                        </p:cTn>
                                        <p:tgtEl>
                                          <p:spTgt spid="13"/>
                                        </p:tgtEl>
                                        <p:attrNameLst>
                                          <p:attrName>style.visibility</p:attrName>
                                        </p:attrNameLst>
                                      </p:cBhvr>
                                      <p:to>
                                        <p:strVal val="visible"/>
                                      </p:to>
                                    </p:set>
                                  </p:childTnLst>
                                </p:cTn>
                              </p:par>
                            </p:childTnLst>
                          </p:cTn>
                        </p:par>
                        <p:par>
                          <p:cTn id="15" fill="hold">
                            <p:stCondLst>
                              <p:cond delay="2000"/>
                            </p:stCondLst>
                            <p:childTnLst>
                              <p:par>
                                <p:cTn id="16" presetID="11" presetClass="entr" presetSubtype="0" fill="hold" grpId="0" nodeType="afterEffect">
                                  <p:stCondLst>
                                    <p:cond delay="0"/>
                                  </p:stCondLst>
                                  <p:childTnLst>
                                    <p:set>
                                      <p:cBhvr>
                                        <p:cTn id="17" dur="1000">
                                          <p:stCondLst>
                                            <p:cond delay="0"/>
                                          </p:stCondLst>
                                        </p:cTn>
                                        <p:tgtEl>
                                          <p:spTgt spid="14"/>
                                        </p:tgtEl>
                                        <p:attrNameLst>
                                          <p:attrName>style.visibility</p:attrName>
                                        </p:attrNameLst>
                                      </p:cBhvr>
                                      <p:to>
                                        <p:strVal val="visible"/>
                                      </p:to>
                                    </p:set>
                                  </p:childTnLst>
                                </p:cTn>
                              </p:par>
                            </p:childTnLst>
                          </p:cTn>
                        </p:par>
                        <p:par>
                          <p:cTn id="18" fill="hold">
                            <p:stCondLst>
                              <p:cond delay="3000"/>
                            </p:stCondLst>
                            <p:childTnLst>
                              <p:par>
                                <p:cTn id="19" presetID="11" presetClass="entr" presetSubtype="0" fill="hold" grpId="0" nodeType="afterEffect">
                                  <p:stCondLst>
                                    <p:cond delay="0"/>
                                  </p:stCondLst>
                                  <p:childTnLst>
                                    <p:set>
                                      <p:cBhvr>
                                        <p:cTn id="20" dur="1000">
                                          <p:stCondLst>
                                            <p:cond delay="0"/>
                                          </p:stCondLst>
                                        </p:cTn>
                                        <p:tgtEl>
                                          <p:spTgt spid="15"/>
                                        </p:tgtEl>
                                        <p:attrNameLst>
                                          <p:attrName>style.visibility</p:attrName>
                                        </p:attrNameLst>
                                      </p:cBhvr>
                                      <p:to>
                                        <p:strVal val="visible"/>
                                      </p:to>
                                    </p:set>
                                  </p:childTnLst>
                                </p:cTn>
                              </p:par>
                            </p:childTnLst>
                          </p:cTn>
                        </p:par>
                        <p:par>
                          <p:cTn id="21" fill="hold">
                            <p:stCondLst>
                              <p:cond delay="4000"/>
                            </p:stCondLst>
                            <p:childTnLst>
                              <p:par>
                                <p:cTn id="22" presetID="11" presetClass="entr" presetSubtype="0" fill="hold" grpId="0" nodeType="afterEffect">
                                  <p:stCondLst>
                                    <p:cond delay="0"/>
                                  </p:stCondLst>
                                  <p:childTnLst>
                                    <p:set>
                                      <p:cBhvr>
                                        <p:cTn id="23" dur="1000">
                                          <p:stCondLst>
                                            <p:cond delay="0"/>
                                          </p:stCondLst>
                                        </p:cTn>
                                        <p:tgtEl>
                                          <p:spTgt spid="16"/>
                                        </p:tgtEl>
                                        <p:attrNameLst>
                                          <p:attrName>style.visibility</p:attrName>
                                        </p:attrNameLst>
                                      </p:cBhvr>
                                      <p:to>
                                        <p:strVal val="visible"/>
                                      </p:to>
                                    </p:set>
                                  </p:childTnLst>
                                </p:cTn>
                              </p:par>
                            </p:childTnLst>
                          </p:cTn>
                        </p:par>
                        <p:par>
                          <p:cTn id="24" fill="hold">
                            <p:stCondLst>
                              <p:cond delay="5000"/>
                            </p:stCondLst>
                            <p:childTnLst>
                              <p:par>
                                <p:cTn id="25" presetID="11" presetClass="entr" presetSubtype="0" fill="hold" grpId="0" nodeType="afterEffect">
                                  <p:stCondLst>
                                    <p:cond delay="0"/>
                                  </p:stCondLst>
                                  <p:childTnLst>
                                    <p:set>
                                      <p:cBhvr>
                                        <p:cTn id="26" dur="1000">
                                          <p:stCondLst>
                                            <p:cond delay="0"/>
                                          </p:stCondLst>
                                        </p:cTn>
                                        <p:tgtEl>
                                          <p:spTgt spid="17"/>
                                        </p:tgtEl>
                                        <p:attrNameLst>
                                          <p:attrName>style.visibility</p:attrName>
                                        </p:attrNameLst>
                                      </p:cBhvr>
                                      <p:to>
                                        <p:strVal val="visible"/>
                                      </p:to>
                                    </p:set>
                                  </p:childTnLst>
                                </p:cTn>
                              </p:par>
                            </p:childTnLst>
                          </p:cTn>
                        </p:par>
                        <p:par>
                          <p:cTn id="27" fill="hold">
                            <p:stCondLst>
                              <p:cond delay="6000"/>
                            </p:stCondLst>
                            <p:childTnLst>
                              <p:par>
                                <p:cTn id="28" presetID="11" presetClass="entr" presetSubtype="0" fill="hold" grpId="0" nodeType="afterEffect">
                                  <p:stCondLst>
                                    <p:cond delay="0"/>
                                  </p:stCondLst>
                                  <p:childTnLst>
                                    <p:set>
                                      <p:cBhvr>
                                        <p:cTn id="29" dur="1000">
                                          <p:stCondLst>
                                            <p:cond delay="0"/>
                                          </p:stCondLst>
                                        </p:cTn>
                                        <p:tgtEl>
                                          <p:spTgt spid="18"/>
                                        </p:tgtEl>
                                        <p:attrNameLst>
                                          <p:attrName>style.visibility</p:attrName>
                                        </p:attrNameLst>
                                      </p:cBhvr>
                                      <p:to>
                                        <p:strVal val="visible"/>
                                      </p:to>
                                    </p:set>
                                  </p:childTnLst>
                                </p:cTn>
                              </p:par>
                            </p:childTnLst>
                          </p:cTn>
                        </p:par>
                        <p:par>
                          <p:cTn id="30" fill="hold">
                            <p:stCondLst>
                              <p:cond delay="7000"/>
                            </p:stCondLst>
                            <p:childTnLst>
                              <p:par>
                                <p:cTn id="31" presetID="11" presetClass="entr" presetSubtype="0" fill="hold" grpId="0" nodeType="afterEffect">
                                  <p:stCondLst>
                                    <p:cond delay="0"/>
                                  </p:stCondLst>
                                  <p:childTnLst>
                                    <p:set>
                                      <p:cBhvr>
                                        <p:cTn id="32" dur="1000">
                                          <p:stCondLst>
                                            <p:cond delay="0"/>
                                          </p:stCondLst>
                                        </p:cTn>
                                        <p:tgtEl>
                                          <p:spTgt spid="19"/>
                                        </p:tgtEl>
                                        <p:attrNameLst>
                                          <p:attrName>style.visibility</p:attrName>
                                        </p:attrNameLst>
                                      </p:cBhvr>
                                      <p:to>
                                        <p:strVal val="visible"/>
                                      </p:to>
                                    </p:set>
                                  </p:childTnLst>
                                </p:cTn>
                              </p:par>
                            </p:childTnLst>
                          </p:cTn>
                        </p:par>
                        <p:par>
                          <p:cTn id="33" fill="hold">
                            <p:stCondLst>
                              <p:cond delay="8000"/>
                            </p:stCondLst>
                            <p:childTnLst>
                              <p:par>
                                <p:cTn id="34" presetID="11" presetClass="entr" presetSubtype="0" fill="hold" grpId="0" nodeType="afterEffect">
                                  <p:stCondLst>
                                    <p:cond delay="0"/>
                                  </p:stCondLst>
                                  <p:childTnLst>
                                    <p:set>
                                      <p:cBhvr>
                                        <p:cTn id="35" dur="1000">
                                          <p:stCondLst>
                                            <p:cond delay="0"/>
                                          </p:stCondLst>
                                        </p:cTn>
                                        <p:tgtEl>
                                          <p:spTgt spid="20"/>
                                        </p:tgtEl>
                                        <p:attrNameLst>
                                          <p:attrName>style.visibility</p:attrName>
                                        </p:attrNameLst>
                                      </p:cBhvr>
                                      <p:to>
                                        <p:strVal val="visible"/>
                                      </p:to>
                                    </p:set>
                                  </p:childTnLst>
                                </p:cTn>
                              </p:par>
                            </p:childTnLst>
                          </p:cTn>
                        </p:par>
                        <p:par>
                          <p:cTn id="36" fill="hold">
                            <p:stCondLst>
                              <p:cond delay="9000"/>
                            </p:stCondLst>
                            <p:childTnLst>
                              <p:par>
                                <p:cTn id="37" presetID="11" presetClass="entr" presetSubtype="0" fill="hold" grpId="0" nodeType="afterEffect">
                                  <p:stCondLst>
                                    <p:cond delay="0"/>
                                  </p:stCondLst>
                                  <p:childTnLst>
                                    <p:set>
                                      <p:cBhvr>
                                        <p:cTn id="38" dur="1000">
                                          <p:stCondLst>
                                            <p:cond delay="0"/>
                                          </p:stCondLst>
                                        </p:cTn>
                                        <p:tgtEl>
                                          <p:spTgt spid="21"/>
                                        </p:tgtEl>
                                        <p:attrNameLst>
                                          <p:attrName>style.visibility</p:attrName>
                                        </p:attrNameLst>
                                      </p:cBhvr>
                                      <p:to>
                                        <p:strVal val="visible"/>
                                      </p:to>
                                    </p:set>
                                  </p:childTnLst>
                                </p:cTn>
                              </p:par>
                            </p:childTnLst>
                          </p:cTn>
                        </p:par>
                        <p:par>
                          <p:cTn id="39" fill="hold">
                            <p:stCondLst>
                              <p:cond delay="10000"/>
                            </p:stCondLst>
                            <p:childTnLst>
                              <p:par>
                                <p:cTn id="40" presetID="11" presetClass="entr" presetSubtype="0" fill="hold" grpId="0" nodeType="afterEffect">
                                  <p:stCondLst>
                                    <p:cond delay="0"/>
                                  </p:stCondLst>
                                  <p:childTnLst>
                                    <p:set>
                                      <p:cBhvr>
                                        <p:cTn id="41" dur="1000">
                                          <p:stCondLst>
                                            <p:cond delay="0"/>
                                          </p:stCondLst>
                                        </p:cTn>
                                        <p:tgtEl>
                                          <p:spTgt spid="22"/>
                                        </p:tgtEl>
                                        <p:attrNameLst>
                                          <p:attrName>style.visibility</p:attrName>
                                        </p:attrNameLst>
                                      </p:cBhvr>
                                      <p:to>
                                        <p:strVal val="visible"/>
                                      </p:to>
                                    </p:set>
                                  </p:childTnLst>
                                </p:cTn>
                              </p:par>
                            </p:childTnLst>
                          </p:cTn>
                        </p:par>
                        <p:par>
                          <p:cTn id="42" fill="hold">
                            <p:stCondLst>
                              <p:cond delay="11000"/>
                            </p:stCondLst>
                            <p:childTnLst>
                              <p:par>
                                <p:cTn id="43" presetID="11" presetClass="entr" presetSubtype="0" fill="hold" grpId="0" nodeType="afterEffect">
                                  <p:stCondLst>
                                    <p:cond delay="0"/>
                                  </p:stCondLst>
                                  <p:childTnLst>
                                    <p:set>
                                      <p:cBhvr>
                                        <p:cTn id="44" dur="1000">
                                          <p:stCondLst>
                                            <p:cond delay="0"/>
                                          </p:stCondLst>
                                        </p:cTn>
                                        <p:tgtEl>
                                          <p:spTgt spid="23"/>
                                        </p:tgtEl>
                                        <p:attrNameLst>
                                          <p:attrName>style.visibility</p:attrName>
                                        </p:attrNameLst>
                                      </p:cBhvr>
                                      <p:to>
                                        <p:strVal val="visible"/>
                                      </p:to>
                                    </p:set>
                                  </p:childTnLst>
                                </p:cTn>
                              </p:par>
                            </p:childTnLst>
                          </p:cTn>
                        </p:par>
                        <p:par>
                          <p:cTn id="45" fill="hold">
                            <p:stCondLst>
                              <p:cond delay="12000"/>
                            </p:stCondLst>
                            <p:childTnLst>
                              <p:par>
                                <p:cTn id="46" presetID="11" presetClass="entr" presetSubtype="0" fill="hold" grpId="0" nodeType="afterEffect">
                                  <p:stCondLst>
                                    <p:cond delay="0"/>
                                  </p:stCondLst>
                                  <p:childTnLst>
                                    <p:set>
                                      <p:cBhvr>
                                        <p:cTn id="47" dur="1000">
                                          <p:stCondLst>
                                            <p:cond delay="0"/>
                                          </p:stCondLst>
                                        </p:cTn>
                                        <p:tgtEl>
                                          <p:spTgt spid="24"/>
                                        </p:tgtEl>
                                        <p:attrNameLst>
                                          <p:attrName>style.visibility</p:attrName>
                                        </p:attrNameLst>
                                      </p:cBhvr>
                                      <p:to>
                                        <p:strVal val="visible"/>
                                      </p:to>
                                    </p:set>
                                  </p:childTnLst>
                                </p:cTn>
                              </p:par>
                            </p:childTnLst>
                          </p:cTn>
                        </p:par>
                        <p:par>
                          <p:cTn id="48" fill="hold">
                            <p:stCondLst>
                              <p:cond delay="13000"/>
                            </p:stCondLst>
                            <p:childTnLst>
                              <p:par>
                                <p:cTn id="49" presetID="11" presetClass="entr" presetSubtype="0" fill="hold" grpId="0" nodeType="afterEffect">
                                  <p:stCondLst>
                                    <p:cond delay="0"/>
                                  </p:stCondLst>
                                  <p:childTnLst>
                                    <p:set>
                                      <p:cBhvr>
                                        <p:cTn id="50" dur="1000">
                                          <p:stCondLst>
                                            <p:cond delay="0"/>
                                          </p:stCondLst>
                                        </p:cTn>
                                        <p:tgtEl>
                                          <p:spTgt spid="25"/>
                                        </p:tgtEl>
                                        <p:attrNameLst>
                                          <p:attrName>style.visibility</p:attrName>
                                        </p:attrNameLst>
                                      </p:cBhvr>
                                      <p:to>
                                        <p:strVal val="visible"/>
                                      </p:to>
                                    </p:set>
                                  </p:childTnLst>
                                </p:cTn>
                              </p:par>
                            </p:childTnLst>
                          </p:cTn>
                        </p:par>
                        <p:par>
                          <p:cTn id="51" fill="hold">
                            <p:stCondLst>
                              <p:cond delay="14000"/>
                            </p:stCondLst>
                            <p:childTnLst>
                              <p:par>
                                <p:cTn id="52" presetID="11" presetClass="entr" presetSubtype="0" fill="hold" grpId="0" nodeType="afterEffect">
                                  <p:stCondLst>
                                    <p:cond delay="0"/>
                                  </p:stCondLst>
                                  <p:childTnLst>
                                    <p:set>
                                      <p:cBhvr>
                                        <p:cTn id="53" dur="1000">
                                          <p:stCondLst>
                                            <p:cond delay="0"/>
                                          </p:stCondLst>
                                        </p:cTn>
                                        <p:tgtEl>
                                          <p:spTgt spid="26"/>
                                        </p:tgtEl>
                                        <p:attrNameLst>
                                          <p:attrName>style.visibility</p:attrName>
                                        </p:attrNameLst>
                                      </p:cBhvr>
                                      <p:to>
                                        <p:strVal val="visible"/>
                                      </p:to>
                                    </p:set>
                                  </p:childTnLst>
                                </p:cTn>
                              </p:par>
                            </p:childTnLst>
                          </p:cTn>
                        </p:par>
                        <p:par>
                          <p:cTn id="54" fill="hold">
                            <p:stCondLst>
                              <p:cond delay="15000"/>
                            </p:stCondLst>
                            <p:childTnLst>
                              <p:par>
                                <p:cTn id="55" presetID="11" presetClass="entr" presetSubtype="0" fill="hold" grpId="0" nodeType="afterEffect">
                                  <p:stCondLst>
                                    <p:cond delay="0"/>
                                  </p:stCondLst>
                                  <p:childTnLst>
                                    <p:set>
                                      <p:cBhvr>
                                        <p:cTn id="56" dur="1000">
                                          <p:stCondLst>
                                            <p:cond delay="0"/>
                                          </p:stCondLst>
                                        </p:cTn>
                                        <p:tgtEl>
                                          <p:spTgt spid="27"/>
                                        </p:tgtEl>
                                        <p:attrNameLst>
                                          <p:attrName>style.visibility</p:attrName>
                                        </p:attrNameLst>
                                      </p:cBhvr>
                                      <p:to>
                                        <p:strVal val="visible"/>
                                      </p:to>
                                    </p:set>
                                  </p:childTnLst>
                                </p:cTn>
                              </p:par>
                            </p:childTnLst>
                          </p:cTn>
                        </p:par>
                        <p:par>
                          <p:cTn id="57" fill="hold">
                            <p:stCondLst>
                              <p:cond delay="16000"/>
                            </p:stCondLst>
                            <p:childTnLst>
                              <p:par>
                                <p:cTn id="58" presetID="11" presetClass="entr" presetSubtype="0" fill="hold" grpId="0" nodeType="afterEffect">
                                  <p:stCondLst>
                                    <p:cond delay="0"/>
                                  </p:stCondLst>
                                  <p:childTnLst>
                                    <p:set>
                                      <p:cBhvr>
                                        <p:cTn id="59" dur="1000">
                                          <p:stCondLst>
                                            <p:cond delay="0"/>
                                          </p:stCondLst>
                                        </p:cTn>
                                        <p:tgtEl>
                                          <p:spTgt spid="28"/>
                                        </p:tgtEl>
                                        <p:attrNameLst>
                                          <p:attrName>style.visibility</p:attrName>
                                        </p:attrNameLst>
                                      </p:cBhvr>
                                      <p:to>
                                        <p:strVal val="visible"/>
                                      </p:to>
                                    </p:set>
                                  </p:childTnLst>
                                </p:cTn>
                              </p:par>
                            </p:childTnLst>
                          </p:cTn>
                        </p:par>
                        <p:par>
                          <p:cTn id="60" fill="hold">
                            <p:stCondLst>
                              <p:cond delay="17000"/>
                            </p:stCondLst>
                            <p:childTnLst>
                              <p:par>
                                <p:cTn id="61" presetID="11" presetClass="entr" presetSubtype="0" fill="hold" grpId="0" nodeType="afterEffect">
                                  <p:stCondLst>
                                    <p:cond delay="0"/>
                                  </p:stCondLst>
                                  <p:childTnLst>
                                    <p:set>
                                      <p:cBhvr>
                                        <p:cTn id="62" dur="1000">
                                          <p:stCondLst>
                                            <p:cond delay="0"/>
                                          </p:stCondLst>
                                        </p:cTn>
                                        <p:tgtEl>
                                          <p:spTgt spid="29"/>
                                        </p:tgtEl>
                                        <p:attrNameLst>
                                          <p:attrName>style.visibility</p:attrName>
                                        </p:attrNameLst>
                                      </p:cBhvr>
                                      <p:to>
                                        <p:strVal val="visible"/>
                                      </p:to>
                                    </p:set>
                                  </p:childTnLst>
                                </p:cTn>
                              </p:par>
                            </p:childTnLst>
                          </p:cTn>
                        </p:par>
                        <p:par>
                          <p:cTn id="63" fill="hold">
                            <p:stCondLst>
                              <p:cond delay="18000"/>
                            </p:stCondLst>
                            <p:childTnLst>
                              <p:par>
                                <p:cTn id="64" presetID="11" presetClass="entr" presetSubtype="0" fill="hold" grpId="0" nodeType="afterEffect">
                                  <p:stCondLst>
                                    <p:cond delay="0"/>
                                  </p:stCondLst>
                                  <p:childTnLst>
                                    <p:set>
                                      <p:cBhvr>
                                        <p:cTn id="65" dur="1000">
                                          <p:stCondLst>
                                            <p:cond delay="0"/>
                                          </p:stCondLst>
                                        </p:cTn>
                                        <p:tgtEl>
                                          <p:spTgt spid="30"/>
                                        </p:tgtEl>
                                        <p:attrNameLst>
                                          <p:attrName>style.visibility</p:attrName>
                                        </p:attrNameLst>
                                      </p:cBhvr>
                                      <p:to>
                                        <p:strVal val="visible"/>
                                      </p:to>
                                    </p:set>
                                  </p:childTnLst>
                                </p:cTn>
                              </p:par>
                            </p:childTnLst>
                          </p:cTn>
                        </p:par>
                        <p:par>
                          <p:cTn id="66" fill="hold">
                            <p:stCondLst>
                              <p:cond delay="19000"/>
                            </p:stCondLst>
                            <p:childTnLst>
                              <p:par>
                                <p:cTn id="67" presetID="11" presetClass="entr" presetSubtype="0" fill="hold" grpId="0" nodeType="afterEffect">
                                  <p:stCondLst>
                                    <p:cond delay="0"/>
                                  </p:stCondLst>
                                  <p:childTnLst>
                                    <p:set>
                                      <p:cBhvr>
                                        <p:cTn id="68" dur="1000">
                                          <p:stCondLst>
                                            <p:cond delay="0"/>
                                          </p:stCondLst>
                                        </p:cTn>
                                        <p:tgtEl>
                                          <p:spTgt spid="31"/>
                                        </p:tgtEl>
                                        <p:attrNameLst>
                                          <p:attrName>style.visibility</p:attrName>
                                        </p:attrNameLst>
                                      </p:cBhvr>
                                      <p:to>
                                        <p:strVal val="visible"/>
                                      </p:to>
                                    </p:set>
                                  </p:childTnLst>
                                </p:cTn>
                              </p:par>
                            </p:childTnLst>
                          </p:cTn>
                        </p:par>
                        <p:par>
                          <p:cTn id="69" fill="hold">
                            <p:stCondLst>
                              <p:cond delay="20000"/>
                            </p:stCondLst>
                            <p:childTnLst>
                              <p:par>
                                <p:cTn id="70" presetID="11" presetClass="entr" presetSubtype="0" fill="hold" grpId="0" nodeType="afterEffect">
                                  <p:stCondLst>
                                    <p:cond delay="0"/>
                                  </p:stCondLst>
                                  <p:childTnLst>
                                    <p:set>
                                      <p:cBhvr>
                                        <p:cTn id="71" dur="1000">
                                          <p:stCondLst>
                                            <p:cond delay="0"/>
                                          </p:stCondLst>
                                        </p:cTn>
                                        <p:tgtEl>
                                          <p:spTgt spid="32"/>
                                        </p:tgtEl>
                                        <p:attrNameLst>
                                          <p:attrName>style.visibility</p:attrName>
                                        </p:attrNameLst>
                                      </p:cBhvr>
                                      <p:to>
                                        <p:strVal val="visible"/>
                                      </p:to>
                                    </p:set>
                                  </p:childTnLst>
                                </p:cTn>
                              </p:par>
                            </p:childTnLst>
                          </p:cTn>
                        </p:par>
                        <p:par>
                          <p:cTn id="72" fill="hold">
                            <p:stCondLst>
                              <p:cond delay="21000"/>
                            </p:stCondLst>
                            <p:childTnLst>
                              <p:par>
                                <p:cTn id="73" presetID="11" presetClass="entr" presetSubtype="0" fill="hold" grpId="0" nodeType="afterEffect">
                                  <p:stCondLst>
                                    <p:cond delay="0"/>
                                  </p:stCondLst>
                                  <p:childTnLst>
                                    <p:set>
                                      <p:cBhvr>
                                        <p:cTn id="74" dur="1000">
                                          <p:stCondLst>
                                            <p:cond delay="0"/>
                                          </p:stCondLst>
                                        </p:cTn>
                                        <p:tgtEl>
                                          <p:spTgt spid="33"/>
                                        </p:tgtEl>
                                        <p:attrNameLst>
                                          <p:attrName>style.visibility</p:attrName>
                                        </p:attrNameLst>
                                      </p:cBhvr>
                                      <p:to>
                                        <p:strVal val="visible"/>
                                      </p:to>
                                    </p:set>
                                  </p:childTnLst>
                                </p:cTn>
                              </p:par>
                            </p:childTnLst>
                          </p:cTn>
                        </p:par>
                        <p:par>
                          <p:cTn id="75" fill="hold">
                            <p:stCondLst>
                              <p:cond delay="22000"/>
                            </p:stCondLst>
                            <p:childTnLst>
                              <p:par>
                                <p:cTn id="76" presetID="11" presetClass="entr" presetSubtype="0" fill="hold" grpId="0" nodeType="afterEffect">
                                  <p:stCondLst>
                                    <p:cond delay="0"/>
                                  </p:stCondLst>
                                  <p:childTnLst>
                                    <p:set>
                                      <p:cBhvr>
                                        <p:cTn id="77" dur="1000">
                                          <p:stCondLst>
                                            <p:cond delay="0"/>
                                          </p:stCondLst>
                                        </p:cTn>
                                        <p:tgtEl>
                                          <p:spTgt spid="34"/>
                                        </p:tgtEl>
                                        <p:attrNameLst>
                                          <p:attrName>style.visibility</p:attrName>
                                        </p:attrNameLst>
                                      </p:cBhvr>
                                      <p:to>
                                        <p:strVal val="visible"/>
                                      </p:to>
                                    </p:set>
                                  </p:childTnLst>
                                </p:cTn>
                              </p:par>
                            </p:childTnLst>
                          </p:cTn>
                        </p:par>
                        <p:par>
                          <p:cTn id="78" fill="hold">
                            <p:stCondLst>
                              <p:cond delay="23000"/>
                            </p:stCondLst>
                            <p:childTnLst>
                              <p:par>
                                <p:cTn id="79" presetID="11" presetClass="entr" presetSubtype="0" fill="hold" grpId="0" nodeType="afterEffect">
                                  <p:stCondLst>
                                    <p:cond delay="0"/>
                                  </p:stCondLst>
                                  <p:childTnLst>
                                    <p:set>
                                      <p:cBhvr>
                                        <p:cTn id="80" dur="1000">
                                          <p:stCondLst>
                                            <p:cond delay="0"/>
                                          </p:stCondLst>
                                        </p:cTn>
                                        <p:tgtEl>
                                          <p:spTgt spid="35"/>
                                        </p:tgtEl>
                                        <p:attrNameLst>
                                          <p:attrName>style.visibility</p:attrName>
                                        </p:attrNameLst>
                                      </p:cBhvr>
                                      <p:to>
                                        <p:strVal val="visible"/>
                                      </p:to>
                                    </p:set>
                                  </p:childTnLst>
                                </p:cTn>
                              </p:par>
                            </p:childTnLst>
                          </p:cTn>
                        </p:par>
                        <p:par>
                          <p:cTn id="81" fill="hold">
                            <p:stCondLst>
                              <p:cond delay="24000"/>
                            </p:stCondLst>
                            <p:childTnLst>
                              <p:par>
                                <p:cTn id="82" presetID="11" presetClass="entr" presetSubtype="0" fill="hold" grpId="0" nodeType="afterEffect">
                                  <p:stCondLst>
                                    <p:cond delay="0"/>
                                  </p:stCondLst>
                                  <p:childTnLst>
                                    <p:set>
                                      <p:cBhvr>
                                        <p:cTn id="83" dur="1000">
                                          <p:stCondLst>
                                            <p:cond delay="0"/>
                                          </p:stCondLst>
                                        </p:cTn>
                                        <p:tgtEl>
                                          <p:spTgt spid="36"/>
                                        </p:tgtEl>
                                        <p:attrNameLst>
                                          <p:attrName>style.visibility</p:attrName>
                                        </p:attrNameLst>
                                      </p:cBhvr>
                                      <p:to>
                                        <p:strVal val="visible"/>
                                      </p:to>
                                    </p:set>
                                  </p:childTnLst>
                                </p:cTn>
                              </p:par>
                            </p:childTnLst>
                          </p:cTn>
                        </p:par>
                        <p:par>
                          <p:cTn id="84" fill="hold">
                            <p:stCondLst>
                              <p:cond delay="25000"/>
                            </p:stCondLst>
                            <p:childTnLst>
                              <p:par>
                                <p:cTn id="85" presetID="11" presetClass="entr" presetSubtype="0" fill="hold" grpId="0" nodeType="afterEffect">
                                  <p:stCondLst>
                                    <p:cond delay="0"/>
                                  </p:stCondLst>
                                  <p:childTnLst>
                                    <p:set>
                                      <p:cBhvr>
                                        <p:cTn id="86" dur="1000">
                                          <p:stCondLst>
                                            <p:cond delay="0"/>
                                          </p:stCondLst>
                                        </p:cTn>
                                        <p:tgtEl>
                                          <p:spTgt spid="37"/>
                                        </p:tgtEl>
                                        <p:attrNameLst>
                                          <p:attrName>style.visibility</p:attrName>
                                        </p:attrNameLst>
                                      </p:cBhvr>
                                      <p:to>
                                        <p:strVal val="visible"/>
                                      </p:to>
                                    </p:set>
                                  </p:childTnLst>
                                </p:cTn>
                              </p:par>
                            </p:childTnLst>
                          </p:cTn>
                        </p:par>
                        <p:par>
                          <p:cTn id="87" fill="hold">
                            <p:stCondLst>
                              <p:cond delay="26000"/>
                            </p:stCondLst>
                            <p:childTnLst>
                              <p:par>
                                <p:cTn id="88" presetID="11" presetClass="entr" presetSubtype="0" fill="hold" grpId="0" nodeType="afterEffect">
                                  <p:stCondLst>
                                    <p:cond delay="0"/>
                                  </p:stCondLst>
                                  <p:childTnLst>
                                    <p:set>
                                      <p:cBhvr>
                                        <p:cTn id="89" dur="1000">
                                          <p:stCondLst>
                                            <p:cond delay="0"/>
                                          </p:stCondLst>
                                        </p:cTn>
                                        <p:tgtEl>
                                          <p:spTgt spid="38"/>
                                        </p:tgtEl>
                                        <p:attrNameLst>
                                          <p:attrName>style.visibility</p:attrName>
                                        </p:attrNameLst>
                                      </p:cBhvr>
                                      <p:to>
                                        <p:strVal val="visible"/>
                                      </p:to>
                                    </p:set>
                                  </p:childTnLst>
                                </p:cTn>
                              </p:par>
                            </p:childTnLst>
                          </p:cTn>
                        </p:par>
                        <p:par>
                          <p:cTn id="90" fill="hold">
                            <p:stCondLst>
                              <p:cond delay="27000"/>
                            </p:stCondLst>
                            <p:childTnLst>
                              <p:par>
                                <p:cTn id="91" presetID="11" presetClass="entr" presetSubtype="0" fill="hold" grpId="0" nodeType="afterEffect">
                                  <p:stCondLst>
                                    <p:cond delay="0"/>
                                  </p:stCondLst>
                                  <p:childTnLst>
                                    <p:set>
                                      <p:cBhvr>
                                        <p:cTn id="92" dur="1000">
                                          <p:stCondLst>
                                            <p:cond delay="0"/>
                                          </p:stCondLst>
                                        </p:cTn>
                                        <p:tgtEl>
                                          <p:spTgt spid="39"/>
                                        </p:tgtEl>
                                        <p:attrNameLst>
                                          <p:attrName>style.visibility</p:attrName>
                                        </p:attrNameLst>
                                      </p:cBhvr>
                                      <p:to>
                                        <p:strVal val="visible"/>
                                      </p:to>
                                    </p:set>
                                  </p:childTnLst>
                                </p:cTn>
                              </p:par>
                            </p:childTnLst>
                          </p:cTn>
                        </p:par>
                        <p:par>
                          <p:cTn id="93" fill="hold">
                            <p:stCondLst>
                              <p:cond delay="28000"/>
                            </p:stCondLst>
                            <p:childTnLst>
                              <p:par>
                                <p:cTn id="94" presetID="11" presetClass="entr" presetSubtype="0" fill="hold" grpId="0" nodeType="afterEffect">
                                  <p:stCondLst>
                                    <p:cond delay="0"/>
                                  </p:stCondLst>
                                  <p:childTnLst>
                                    <p:set>
                                      <p:cBhvr>
                                        <p:cTn id="95" dur="1000">
                                          <p:stCondLst>
                                            <p:cond delay="0"/>
                                          </p:stCondLst>
                                        </p:cTn>
                                        <p:tgtEl>
                                          <p:spTgt spid="40"/>
                                        </p:tgtEl>
                                        <p:attrNameLst>
                                          <p:attrName>style.visibility</p:attrName>
                                        </p:attrNameLst>
                                      </p:cBhvr>
                                      <p:to>
                                        <p:strVal val="visible"/>
                                      </p:to>
                                    </p:set>
                                  </p:childTnLst>
                                </p:cTn>
                              </p:par>
                            </p:childTnLst>
                          </p:cTn>
                        </p:par>
                        <p:par>
                          <p:cTn id="96" fill="hold">
                            <p:stCondLst>
                              <p:cond delay="29000"/>
                            </p:stCondLst>
                            <p:childTnLst>
                              <p:par>
                                <p:cTn id="97" presetID="11" presetClass="entr" presetSubtype="0" fill="hold" grpId="0" nodeType="afterEffect">
                                  <p:stCondLst>
                                    <p:cond delay="0"/>
                                  </p:stCondLst>
                                  <p:childTnLst>
                                    <p:set>
                                      <p:cBhvr>
                                        <p:cTn id="98" dur="1000">
                                          <p:stCondLst>
                                            <p:cond delay="0"/>
                                          </p:stCondLst>
                                        </p:cTn>
                                        <p:tgtEl>
                                          <p:spTgt spid="41"/>
                                        </p:tgtEl>
                                        <p:attrNameLst>
                                          <p:attrName>style.visibility</p:attrName>
                                        </p:attrNameLst>
                                      </p:cBhvr>
                                      <p:to>
                                        <p:strVal val="visible"/>
                                      </p:to>
                                    </p:set>
                                  </p:childTnLst>
                                </p:cTn>
                              </p:par>
                            </p:childTnLst>
                          </p:cTn>
                        </p:par>
                        <p:par>
                          <p:cTn id="99" fill="hold">
                            <p:stCondLst>
                              <p:cond delay="30000"/>
                            </p:stCondLst>
                            <p:childTnLst>
                              <p:par>
                                <p:cTn id="100" presetID="11" presetClass="entr" presetSubtype="0" fill="hold" grpId="0" nodeType="afterEffect">
                                  <p:stCondLst>
                                    <p:cond delay="0"/>
                                  </p:stCondLst>
                                  <p:childTnLst>
                                    <p:set>
                                      <p:cBhvr>
                                        <p:cTn id="101" dur="1000">
                                          <p:stCondLst>
                                            <p:cond delay="0"/>
                                          </p:stCondLst>
                                        </p:cTn>
                                        <p:tgtEl>
                                          <p:spTgt spid="42"/>
                                        </p:tgtEl>
                                        <p:attrNameLst>
                                          <p:attrName>style.visibility</p:attrName>
                                        </p:attrNameLst>
                                      </p:cBhvr>
                                      <p:to>
                                        <p:strVal val="visible"/>
                                      </p:to>
                                    </p:set>
                                  </p:childTnLst>
                                </p:cTn>
                              </p:par>
                            </p:childTnLst>
                          </p:cTn>
                        </p:par>
                        <p:par>
                          <p:cTn id="102" fill="hold">
                            <p:stCondLst>
                              <p:cond delay="31000"/>
                            </p:stCondLst>
                            <p:childTnLst>
                              <p:par>
                                <p:cTn id="103" presetID="11" presetClass="entr" presetSubtype="0" fill="hold" grpId="0" nodeType="afterEffect">
                                  <p:stCondLst>
                                    <p:cond delay="0"/>
                                  </p:stCondLst>
                                  <p:childTnLst>
                                    <p:set>
                                      <p:cBhvr>
                                        <p:cTn id="104" dur="1000">
                                          <p:stCondLst>
                                            <p:cond delay="0"/>
                                          </p:stCondLst>
                                        </p:cTn>
                                        <p:tgtEl>
                                          <p:spTgt spid="43"/>
                                        </p:tgtEl>
                                        <p:attrNameLst>
                                          <p:attrName>style.visibility</p:attrName>
                                        </p:attrNameLst>
                                      </p:cBhvr>
                                      <p:to>
                                        <p:strVal val="visible"/>
                                      </p:to>
                                    </p:set>
                                  </p:childTnLst>
                                </p:cTn>
                              </p:par>
                            </p:childTnLst>
                          </p:cTn>
                        </p:par>
                        <p:par>
                          <p:cTn id="105" fill="hold">
                            <p:stCondLst>
                              <p:cond delay="32000"/>
                            </p:stCondLst>
                            <p:childTnLst>
                              <p:par>
                                <p:cTn id="106" presetID="11" presetClass="entr" presetSubtype="0" fill="hold" grpId="0" nodeType="afterEffect">
                                  <p:stCondLst>
                                    <p:cond delay="0"/>
                                  </p:stCondLst>
                                  <p:childTnLst>
                                    <p:set>
                                      <p:cBhvr>
                                        <p:cTn id="107" dur="1000">
                                          <p:stCondLst>
                                            <p:cond delay="0"/>
                                          </p:stCondLst>
                                        </p:cTn>
                                        <p:tgtEl>
                                          <p:spTgt spid="44"/>
                                        </p:tgtEl>
                                        <p:attrNameLst>
                                          <p:attrName>style.visibility</p:attrName>
                                        </p:attrNameLst>
                                      </p:cBhvr>
                                      <p:to>
                                        <p:strVal val="visible"/>
                                      </p:to>
                                    </p:set>
                                  </p:childTnLst>
                                </p:cTn>
                              </p:par>
                            </p:childTnLst>
                          </p:cTn>
                        </p:par>
                        <p:par>
                          <p:cTn id="108" fill="hold">
                            <p:stCondLst>
                              <p:cond delay="33000"/>
                            </p:stCondLst>
                            <p:childTnLst>
                              <p:par>
                                <p:cTn id="109" presetID="11" presetClass="entr" presetSubtype="0" fill="hold" grpId="0" nodeType="afterEffect">
                                  <p:stCondLst>
                                    <p:cond delay="0"/>
                                  </p:stCondLst>
                                  <p:childTnLst>
                                    <p:set>
                                      <p:cBhvr>
                                        <p:cTn id="110" dur="1000">
                                          <p:stCondLst>
                                            <p:cond delay="0"/>
                                          </p:stCondLst>
                                        </p:cTn>
                                        <p:tgtEl>
                                          <p:spTgt spid="45"/>
                                        </p:tgtEl>
                                        <p:attrNameLst>
                                          <p:attrName>style.visibility</p:attrName>
                                        </p:attrNameLst>
                                      </p:cBhvr>
                                      <p:to>
                                        <p:strVal val="visible"/>
                                      </p:to>
                                    </p:set>
                                  </p:childTnLst>
                                </p:cTn>
                              </p:par>
                            </p:childTnLst>
                          </p:cTn>
                        </p:par>
                        <p:par>
                          <p:cTn id="111" fill="hold">
                            <p:stCondLst>
                              <p:cond delay="34000"/>
                            </p:stCondLst>
                            <p:childTnLst>
                              <p:par>
                                <p:cTn id="112" presetID="11" presetClass="entr" presetSubtype="0" fill="hold" grpId="0" nodeType="afterEffect">
                                  <p:stCondLst>
                                    <p:cond delay="0"/>
                                  </p:stCondLst>
                                  <p:childTnLst>
                                    <p:set>
                                      <p:cBhvr>
                                        <p:cTn id="113" dur="1000">
                                          <p:stCondLst>
                                            <p:cond delay="0"/>
                                          </p:stCondLst>
                                        </p:cTn>
                                        <p:tgtEl>
                                          <p:spTgt spid="46"/>
                                        </p:tgtEl>
                                        <p:attrNameLst>
                                          <p:attrName>style.visibility</p:attrName>
                                        </p:attrNameLst>
                                      </p:cBhvr>
                                      <p:to>
                                        <p:strVal val="visible"/>
                                      </p:to>
                                    </p:set>
                                  </p:childTnLst>
                                </p:cTn>
                              </p:par>
                            </p:childTnLst>
                          </p:cTn>
                        </p:par>
                        <p:par>
                          <p:cTn id="114" fill="hold">
                            <p:stCondLst>
                              <p:cond delay="35000"/>
                            </p:stCondLst>
                            <p:childTnLst>
                              <p:par>
                                <p:cTn id="115" presetID="11" presetClass="entr" presetSubtype="0" fill="hold" grpId="0" nodeType="afterEffect">
                                  <p:stCondLst>
                                    <p:cond delay="0"/>
                                  </p:stCondLst>
                                  <p:childTnLst>
                                    <p:set>
                                      <p:cBhvr>
                                        <p:cTn id="116" dur="1000">
                                          <p:stCondLst>
                                            <p:cond delay="0"/>
                                          </p:stCondLst>
                                        </p:cTn>
                                        <p:tgtEl>
                                          <p:spTgt spid="47"/>
                                        </p:tgtEl>
                                        <p:attrNameLst>
                                          <p:attrName>style.visibility</p:attrName>
                                        </p:attrNameLst>
                                      </p:cBhvr>
                                      <p:to>
                                        <p:strVal val="visible"/>
                                      </p:to>
                                    </p:set>
                                  </p:childTnLst>
                                </p:cTn>
                              </p:par>
                            </p:childTnLst>
                          </p:cTn>
                        </p:par>
                        <p:par>
                          <p:cTn id="117" fill="hold">
                            <p:stCondLst>
                              <p:cond delay="36000"/>
                            </p:stCondLst>
                            <p:childTnLst>
                              <p:par>
                                <p:cTn id="118" presetID="11" presetClass="entr" presetSubtype="0" fill="hold" grpId="0" nodeType="afterEffect">
                                  <p:stCondLst>
                                    <p:cond delay="0"/>
                                  </p:stCondLst>
                                  <p:childTnLst>
                                    <p:set>
                                      <p:cBhvr>
                                        <p:cTn id="119" dur="1000">
                                          <p:stCondLst>
                                            <p:cond delay="0"/>
                                          </p:stCondLst>
                                        </p:cTn>
                                        <p:tgtEl>
                                          <p:spTgt spid="48"/>
                                        </p:tgtEl>
                                        <p:attrNameLst>
                                          <p:attrName>style.visibility</p:attrName>
                                        </p:attrNameLst>
                                      </p:cBhvr>
                                      <p:to>
                                        <p:strVal val="visible"/>
                                      </p:to>
                                    </p:set>
                                  </p:childTnLst>
                                </p:cTn>
                              </p:par>
                            </p:childTnLst>
                          </p:cTn>
                        </p:par>
                        <p:par>
                          <p:cTn id="120" fill="hold">
                            <p:stCondLst>
                              <p:cond delay="37000"/>
                            </p:stCondLst>
                            <p:childTnLst>
                              <p:par>
                                <p:cTn id="121" presetID="11" presetClass="entr" presetSubtype="0" fill="hold" grpId="0" nodeType="afterEffect">
                                  <p:stCondLst>
                                    <p:cond delay="0"/>
                                  </p:stCondLst>
                                  <p:childTnLst>
                                    <p:set>
                                      <p:cBhvr>
                                        <p:cTn id="122" dur="1000">
                                          <p:stCondLst>
                                            <p:cond delay="0"/>
                                          </p:stCondLst>
                                        </p:cTn>
                                        <p:tgtEl>
                                          <p:spTgt spid="49"/>
                                        </p:tgtEl>
                                        <p:attrNameLst>
                                          <p:attrName>style.visibility</p:attrName>
                                        </p:attrNameLst>
                                      </p:cBhvr>
                                      <p:to>
                                        <p:strVal val="visible"/>
                                      </p:to>
                                    </p:set>
                                  </p:childTnLst>
                                </p:cTn>
                              </p:par>
                            </p:childTnLst>
                          </p:cTn>
                        </p:par>
                        <p:par>
                          <p:cTn id="123" fill="hold">
                            <p:stCondLst>
                              <p:cond delay="38000"/>
                            </p:stCondLst>
                            <p:childTnLst>
                              <p:par>
                                <p:cTn id="124" presetID="11" presetClass="entr" presetSubtype="0" fill="hold" grpId="0" nodeType="afterEffect">
                                  <p:stCondLst>
                                    <p:cond delay="0"/>
                                  </p:stCondLst>
                                  <p:childTnLst>
                                    <p:set>
                                      <p:cBhvr>
                                        <p:cTn id="125" dur="1000">
                                          <p:stCondLst>
                                            <p:cond delay="0"/>
                                          </p:stCondLst>
                                        </p:cTn>
                                        <p:tgtEl>
                                          <p:spTgt spid="50"/>
                                        </p:tgtEl>
                                        <p:attrNameLst>
                                          <p:attrName>style.visibility</p:attrName>
                                        </p:attrNameLst>
                                      </p:cBhvr>
                                      <p:to>
                                        <p:strVal val="visible"/>
                                      </p:to>
                                    </p:set>
                                  </p:childTnLst>
                                </p:cTn>
                              </p:par>
                            </p:childTnLst>
                          </p:cTn>
                        </p:par>
                        <p:par>
                          <p:cTn id="126" fill="hold">
                            <p:stCondLst>
                              <p:cond delay="39000"/>
                            </p:stCondLst>
                            <p:childTnLst>
                              <p:par>
                                <p:cTn id="127" presetID="11" presetClass="entr" presetSubtype="0" fill="hold" grpId="0" nodeType="afterEffect">
                                  <p:stCondLst>
                                    <p:cond delay="0"/>
                                  </p:stCondLst>
                                  <p:childTnLst>
                                    <p:set>
                                      <p:cBhvr>
                                        <p:cTn id="128" dur="1000">
                                          <p:stCondLst>
                                            <p:cond delay="0"/>
                                          </p:stCondLst>
                                        </p:cTn>
                                        <p:tgtEl>
                                          <p:spTgt spid="51"/>
                                        </p:tgtEl>
                                        <p:attrNameLst>
                                          <p:attrName>style.visibility</p:attrName>
                                        </p:attrNameLst>
                                      </p:cBhvr>
                                      <p:to>
                                        <p:strVal val="visible"/>
                                      </p:to>
                                    </p:set>
                                  </p:childTnLst>
                                </p:cTn>
                              </p:par>
                            </p:childTnLst>
                          </p:cTn>
                        </p:par>
                        <p:par>
                          <p:cTn id="129" fill="hold">
                            <p:stCondLst>
                              <p:cond delay="40000"/>
                            </p:stCondLst>
                            <p:childTnLst>
                              <p:par>
                                <p:cTn id="130" presetID="11" presetClass="entr" presetSubtype="0" fill="hold" grpId="0" nodeType="afterEffect">
                                  <p:stCondLst>
                                    <p:cond delay="0"/>
                                  </p:stCondLst>
                                  <p:childTnLst>
                                    <p:set>
                                      <p:cBhvr>
                                        <p:cTn id="131" dur="1000">
                                          <p:stCondLst>
                                            <p:cond delay="0"/>
                                          </p:stCondLst>
                                        </p:cTn>
                                        <p:tgtEl>
                                          <p:spTgt spid="52"/>
                                        </p:tgtEl>
                                        <p:attrNameLst>
                                          <p:attrName>style.visibility</p:attrName>
                                        </p:attrNameLst>
                                      </p:cBhvr>
                                      <p:to>
                                        <p:strVal val="visible"/>
                                      </p:to>
                                    </p:set>
                                  </p:childTnLst>
                                </p:cTn>
                              </p:par>
                            </p:childTnLst>
                          </p:cTn>
                        </p:par>
                        <p:par>
                          <p:cTn id="132" fill="hold">
                            <p:stCondLst>
                              <p:cond delay="41000"/>
                            </p:stCondLst>
                            <p:childTnLst>
                              <p:par>
                                <p:cTn id="133" presetID="11" presetClass="entr" presetSubtype="0" fill="hold" grpId="0" nodeType="afterEffect">
                                  <p:stCondLst>
                                    <p:cond delay="0"/>
                                  </p:stCondLst>
                                  <p:childTnLst>
                                    <p:set>
                                      <p:cBhvr>
                                        <p:cTn id="134" dur="1000">
                                          <p:stCondLst>
                                            <p:cond delay="0"/>
                                          </p:stCondLst>
                                        </p:cTn>
                                        <p:tgtEl>
                                          <p:spTgt spid="53"/>
                                        </p:tgtEl>
                                        <p:attrNameLst>
                                          <p:attrName>style.visibility</p:attrName>
                                        </p:attrNameLst>
                                      </p:cBhvr>
                                      <p:to>
                                        <p:strVal val="visible"/>
                                      </p:to>
                                    </p:set>
                                  </p:childTnLst>
                                </p:cTn>
                              </p:par>
                            </p:childTnLst>
                          </p:cTn>
                        </p:par>
                        <p:par>
                          <p:cTn id="135" fill="hold">
                            <p:stCondLst>
                              <p:cond delay="42000"/>
                            </p:stCondLst>
                            <p:childTnLst>
                              <p:par>
                                <p:cTn id="136" presetID="11" presetClass="entr" presetSubtype="0" fill="hold" grpId="0" nodeType="afterEffect">
                                  <p:stCondLst>
                                    <p:cond delay="0"/>
                                  </p:stCondLst>
                                  <p:childTnLst>
                                    <p:set>
                                      <p:cBhvr>
                                        <p:cTn id="137" dur="1000">
                                          <p:stCondLst>
                                            <p:cond delay="0"/>
                                          </p:stCondLst>
                                        </p:cTn>
                                        <p:tgtEl>
                                          <p:spTgt spid="54"/>
                                        </p:tgtEl>
                                        <p:attrNameLst>
                                          <p:attrName>style.visibility</p:attrName>
                                        </p:attrNameLst>
                                      </p:cBhvr>
                                      <p:to>
                                        <p:strVal val="visible"/>
                                      </p:to>
                                    </p:set>
                                  </p:childTnLst>
                                </p:cTn>
                              </p:par>
                            </p:childTnLst>
                          </p:cTn>
                        </p:par>
                        <p:par>
                          <p:cTn id="138" fill="hold">
                            <p:stCondLst>
                              <p:cond delay="43000"/>
                            </p:stCondLst>
                            <p:childTnLst>
                              <p:par>
                                <p:cTn id="139" presetID="11" presetClass="entr" presetSubtype="0" fill="hold" grpId="0" nodeType="afterEffect">
                                  <p:stCondLst>
                                    <p:cond delay="0"/>
                                  </p:stCondLst>
                                  <p:childTnLst>
                                    <p:set>
                                      <p:cBhvr>
                                        <p:cTn id="140" dur="1000">
                                          <p:stCondLst>
                                            <p:cond delay="0"/>
                                          </p:stCondLst>
                                        </p:cTn>
                                        <p:tgtEl>
                                          <p:spTgt spid="55"/>
                                        </p:tgtEl>
                                        <p:attrNameLst>
                                          <p:attrName>style.visibility</p:attrName>
                                        </p:attrNameLst>
                                      </p:cBhvr>
                                      <p:to>
                                        <p:strVal val="visible"/>
                                      </p:to>
                                    </p:set>
                                  </p:childTnLst>
                                </p:cTn>
                              </p:par>
                            </p:childTnLst>
                          </p:cTn>
                        </p:par>
                        <p:par>
                          <p:cTn id="141" fill="hold">
                            <p:stCondLst>
                              <p:cond delay="44000"/>
                            </p:stCondLst>
                            <p:childTnLst>
                              <p:par>
                                <p:cTn id="142" presetID="11" presetClass="entr" presetSubtype="0" fill="hold" grpId="0" nodeType="afterEffect">
                                  <p:stCondLst>
                                    <p:cond delay="0"/>
                                  </p:stCondLst>
                                  <p:childTnLst>
                                    <p:set>
                                      <p:cBhvr>
                                        <p:cTn id="143" dur="1000">
                                          <p:stCondLst>
                                            <p:cond delay="0"/>
                                          </p:stCondLst>
                                        </p:cTn>
                                        <p:tgtEl>
                                          <p:spTgt spid="56"/>
                                        </p:tgtEl>
                                        <p:attrNameLst>
                                          <p:attrName>style.visibility</p:attrName>
                                        </p:attrNameLst>
                                      </p:cBhvr>
                                      <p:to>
                                        <p:strVal val="visible"/>
                                      </p:to>
                                    </p:set>
                                  </p:childTnLst>
                                </p:cTn>
                              </p:par>
                            </p:childTnLst>
                          </p:cTn>
                        </p:par>
                        <p:par>
                          <p:cTn id="144" fill="hold">
                            <p:stCondLst>
                              <p:cond delay="45000"/>
                            </p:stCondLst>
                            <p:childTnLst>
                              <p:par>
                                <p:cTn id="145" presetID="11" presetClass="entr" presetSubtype="0" fill="hold" grpId="0" nodeType="afterEffect">
                                  <p:stCondLst>
                                    <p:cond delay="0"/>
                                  </p:stCondLst>
                                  <p:childTnLst>
                                    <p:set>
                                      <p:cBhvr>
                                        <p:cTn id="146" dur="1000">
                                          <p:stCondLst>
                                            <p:cond delay="0"/>
                                          </p:stCondLst>
                                        </p:cTn>
                                        <p:tgtEl>
                                          <p:spTgt spid="57"/>
                                        </p:tgtEl>
                                        <p:attrNameLst>
                                          <p:attrName>style.visibility</p:attrName>
                                        </p:attrNameLst>
                                      </p:cBhvr>
                                      <p:to>
                                        <p:strVal val="visible"/>
                                      </p:to>
                                    </p:set>
                                  </p:childTnLst>
                                </p:cTn>
                              </p:par>
                            </p:childTnLst>
                          </p:cTn>
                        </p:par>
                        <p:par>
                          <p:cTn id="147" fill="hold">
                            <p:stCondLst>
                              <p:cond delay="46000"/>
                            </p:stCondLst>
                            <p:childTnLst>
                              <p:par>
                                <p:cTn id="148" presetID="11" presetClass="entr" presetSubtype="0" fill="hold" grpId="0" nodeType="afterEffect">
                                  <p:stCondLst>
                                    <p:cond delay="0"/>
                                  </p:stCondLst>
                                  <p:childTnLst>
                                    <p:set>
                                      <p:cBhvr>
                                        <p:cTn id="149" dur="1000">
                                          <p:stCondLst>
                                            <p:cond delay="0"/>
                                          </p:stCondLst>
                                        </p:cTn>
                                        <p:tgtEl>
                                          <p:spTgt spid="58"/>
                                        </p:tgtEl>
                                        <p:attrNameLst>
                                          <p:attrName>style.visibility</p:attrName>
                                        </p:attrNameLst>
                                      </p:cBhvr>
                                      <p:to>
                                        <p:strVal val="visible"/>
                                      </p:to>
                                    </p:set>
                                  </p:childTnLst>
                                </p:cTn>
                              </p:par>
                            </p:childTnLst>
                          </p:cTn>
                        </p:par>
                        <p:par>
                          <p:cTn id="150" fill="hold">
                            <p:stCondLst>
                              <p:cond delay="47000"/>
                            </p:stCondLst>
                            <p:childTnLst>
                              <p:par>
                                <p:cTn id="151" presetID="11" presetClass="entr" presetSubtype="0" fill="hold" grpId="0" nodeType="afterEffect">
                                  <p:stCondLst>
                                    <p:cond delay="0"/>
                                  </p:stCondLst>
                                  <p:childTnLst>
                                    <p:set>
                                      <p:cBhvr>
                                        <p:cTn id="152" dur="1000">
                                          <p:stCondLst>
                                            <p:cond delay="0"/>
                                          </p:stCondLst>
                                        </p:cTn>
                                        <p:tgtEl>
                                          <p:spTgt spid="59"/>
                                        </p:tgtEl>
                                        <p:attrNameLst>
                                          <p:attrName>style.visibility</p:attrName>
                                        </p:attrNameLst>
                                      </p:cBhvr>
                                      <p:to>
                                        <p:strVal val="visible"/>
                                      </p:to>
                                    </p:set>
                                  </p:childTnLst>
                                </p:cTn>
                              </p:par>
                            </p:childTnLst>
                          </p:cTn>
                        </p:par>
                        <p:par>
                          <p:cTn id="153" fill="hold">
                            <p:stCondLst>
                              <p:cond delay="48000"/>
                            </p:stCondLst>
                            <p:childTnLst>
                              <p:par>
                                <p:cTn id="154" presetID="11" presetClass="entr" presetSubtype="0" fill="hold" grpId="0" nodeType="afterEffect">
                                  <p:stCondLst>
                                    <p:cond delay="0"/>
                                  </p:stCondLst>
                                  <p:childTnLst>
                                    <p:set>
                                      <p:cBhvr>
                                        <p:cTn id="155" dur="1000">
                                          <p:stCondLst>
                                            <p:cond delay="0"/>
                                          </p:stCondLst>
                                        </p:cTn>
                                        <p:tgtEl>
                                          <p:spTgt spid="60"/>
                                        </p:tgtEl>
                                        <p:attrNameLst>
                                          <p:attrName>style.visibility</p:attrName>
                                        </p:attrNameLst>
                                      </p:cBhvr>
                                      <p:to>
                                        <p:strVal val="visible"/>
                                      </p:to>
                                    </p:set>
                                  </p:childTnLst>
                                </p:cTn>
                              </p:par>
                            </p:childTnLst>
                          </p:cTn>
                        </p:par>
                        <p:par>
                          <p:cTn id="156" fill="hold">
                            <p:stCondLst>
                              <p:cond delay="49000"/>
                            </p:stCondLst>
                            <p:childTnLst>
                              <p:par>
                                <p:cTn id="157" presetID="11" presetClass="entr" presetSubtype="0" fill="hold" grpId="0" nodeType="afterEffect">
                                  <p:stCondLst>
                                    <p:cond delay="0"/>
                                  </p:stCondLst>
                                  <p:childTnLst>
                                    <p:set>
                                      <p:cBhvr>
                                        <p:cTn id="158" dur="1000">
                                          <p:stCondLst>
                                            <p:cond delay="0"/>
                                          </p:stCondLst>
                                        </p:cTn>
                                        <p:tgtEl>
                                          <p:spTgt spid="61"/>
                                        </p:tgtEl>
                                        <p:attrNameLst>
                                          <p:attrName>style.visibility</p:attrName>
                                        </p:attrNameLst>
                                      </p:cBhvr>
                                      <p:to>
                                        <p:strVal val="visible"/>
                                      </p:to>
                                    </p:set>
                                  </p:childTnLst>
                                </p:cTn>
                              </p:par>
                            </p:childTnLst>
                          </p:cTn>
                        </p:par>
                        <p:par>
                          <p:cTn id="159" fill="hold">
                            <p:stCondLst>
                              <p:cond delay="50000"/>
                            </p:stCondLst>
                            <p:childTnLst>
                              <p:par>
                                <p:cTn id="160" presetID="11" presetClass="entr" presetSubtype="0" fill="hold" grpId="0" nodeType="afterEffect">
                                  <p:stCondLst>
                                    <p:cond delay="0"/>
                                  </p:stCondLst>
                                  <p:childTnLst>
                                    <p:set>
                                      <p:cBhvr>
                                        <p:cTn id="161" dur="1000">
                                          <p:stCondLst>
                                            <p:cond delay="0"/>
                                          </p:stCondLst>
                                        </p:cTn>
                                        <p:tgtEl>
                                          <p:spTgt spid="62"/>
                                        </p:tgtEl>
                                        <p:attrNameLst>
                                          <p:attrName>style.visibility</p:attrName>
                                        </p:attrNameLst>
                                      </p:cBhvr>
                                      <p:to>
                                        <p:strVal val="visible"/>
                                      </p:to>
                                    </p:set>
                                  </p:childTnLst>
                                </p:cTn>
                              </p:par>
                            </p:childTnLst>
                          </p:cTn>
                        </p:par>
                        <p:par>
                          <p:cTn id="162" fill="hold">
                            <p:stCondLst>
                              <p:cond delay="51000"/>
                            </p:stCondLst>
                            <p:childTnLst>
                              <p:par>
                                <p:cTn id="163" presetID="11" presetClass="entr" presetSubtype="0" fill="hold" grpId="0" nodeType="afterEffect">
                                  <p:stCondLst>
                                    <p:cond delay="0"/>
                                  </p:stCondLst>
                                  <p:childTnLst>
                                    <p:set>
                                      <p:cBhvr>
                                        <p:cTn id="164" dur="1000">
                                          <p:stCondLst>
                                            <p:cond delay="0"/>
                                          </p:stCondLst>
                                        </p:cTn>
                                        <p:tgtEl>
                                          <p:spTgt spid="63"/>
                                        </p:tgtEl>
                                        <p:attrNameLst>
                                          <p:attrName>style.visibility</p:attrName>
                                        </p:attrNameLst>
                                      </p:cBhvr>
                                      <p:to>
                                        <p:strVal val="visible"/>
                                      </p:to>
                                    </p:set>
                                  </p:childTnLst>
                                </p:cTn>
                              </p:par>
                            </p:childTnLst>
                          </p:cTn>
                        </p:par>
                        <p:par>
                          <p:cTn id="165" fill="hold">
                            <p:stCondLst>
                              <p:cond delay="52000"/>
                            </p:stCondLst>
                            <p:childTnLst>
                              <p:par>
                                <p:cTn id="166" presetID="11" presetClass="entr" presetSubtype="0" fill="hold" grpId="0" nodeType="afterEffect">
                                  <p:stCondLst>
                                    <p:cond delay="0"/>
                                  </p:stCondLst>
                                  <p:childTnLst>
                                    <p:set>
                                      <p:cBhvr>
                                        <p:cTn id="167" dur="1000">
                                          <p:stCondLst>
                                            <p:cond delay="0"/>
                                          </p:stCondLst>
                                        </p:cTn>
                                        <p:tgtEl>
                                          <p:spTgt spid="64"/>
                                        </p:tgtEl>
                                        <p:attrNameLst>
                                          <p:attrName>style.visibility</p:attrName>
                                        </p:attrNameLst>
                                      </p:cBhvr>
                                      <p:to>
                                        <p:strVal val="visible"/>
                                      </p:to>
                                    </p:set>
                                  </p:childTnLst>
                                </p:cTn>
                              </p:par>
                            </p:childTnLst>
                          </p:cTn>
                        </p:par>
                        <p:par>
                          <p:cTn id="168" fill="hold">
                            <p:stCondLst>
                              <p:cond delay="53000"/>
                            </p:stCondLst>
                            <p:childTnLst>
                              <p:par>
                                <p:cTn id="169" presetID="11" presetClass="entr" presetSubtype="0" fill="hold" grpId="0" nodeType="afterEffect">
                                  <p:stCondLst>
                                    <p:cond delay="0"/>
                                  </p:stCondLst>
                                  <p:childTnLst>
                                    <p:set>
                                      <p:cBhvr>
                                        <p:cTn id="170" dur="1000">
                                          <p:stCondLst>
                                            <p:cond delay="0"/>
                                          </p:stCondLst>
                                        </p:cTn>
                                        <p:tgtEl>
                                          <p:spTgt spid="65"/>
                                        </p:tgtEl>
                                        <p:attrNameLst>
                                          <p:attrName>style.visibility</p:attrName>
                                        </p:attrNameLst>
                                      </p:cBhvr>
                                      <p:to>
                                        <p:strVal val="visible"/>
                                      </p:to>
                                    </p:set>
                                  </p:childTnLst>
                                </p:cTn>
                              </p:par>
                            </p:childTnLst>
                          </p:cTn>
                        </p:par>
                        <p:par>
                          <p:cTn id="171" fill="hold">
                            <p:stCondLst>
                              <p:cond delay="54000"/>
                            </p:stCondLst>
                            <p:childTnLst>
                              <p:par>
                                <p:cTn id="172" presetID="11" presetClass="entr" presetSubtype="0" fill="hold" grpId="0" nodeType="afterEffect">
                                  <p:stCondLst>
                                    <p:cond delay="0"/>
                                  </p:stCondLst>
                                  <p:childTnLst>
                                    <p:set>
                                      <p:cBhvr>
                                        <p:cTn id="173" dur="1000">
                                          <p:stCondLst>
                                            <p:cond delay="0"/>
                                          </p:stCondLst>
                                        </p:cTn>
                                        <p:tgtEl>
                                          <p:spTgt spid="66"/>
                                        </p:tgtEl>
                                        <p:attrNameLst>
                                          <p:attrName>style.visibility</p:attrName>
                                        </p:attrNameLst>
                                      </p:cBhvr>
                                      <p:to>
                                        <p:strVal val="visible"/>
                                      </p:to>
                                    </p:set>
                                  </p:childTnLst>
                                </p:cTn>
                              </p:par>
                            </p:childTnLst>
                          </p:cTn>
                        </p:par>
                        <p:par>
                          <p:cTn id="174" fill="hold">
                            <p:stCondLst>
                              <p:cond delay="55000"/>
                            </p:stCondLst>
                            <p:childTnLst>
                              <p:par>
                                <p:cTn id="175" presetID="11" presetClass="entr" presetSubtype="0" fill="hold" grpId="0" nodeType="afterEffect">
                                  <p:stCondLst>
                                    <p:cond delay="0"/>
                                  </p:stCondLst>
                                  <p:childTnLst>
                                    <p:set>
                                      <p:cBhvr>
                                        <p:cTn id="176" dur="1000">
                                          <p:stCondLst>
                                            <p:cond delay="0"/>
                                          </p:stCondLst>
                                        </p:cTn>
                                        <p:tgtEl>
                                          <p:spTgt spid="67"/>
                                        </p:tgtEl>
                                        <p:attrNameLst>
                                          <p:attrName>style.visibility</p:attrName>
                                        </p:attrNameLst>
                                      </p:cBhvr>
                                      <p:to>
                                        <p:strVal val="visible"/>
                                      </p:to>
                                    </p:set>
                                  </p:childTnLst>
                                </p:cTn>
                              </p:par>
                            </p:childTnLst>
                          </p:cTn>
                        </p:par>
                        <p:par>
                          <p:cTn id="177" fill="hold">
                            <p:stCondLst>
                              <p:cond delay="56000"/>
                            </p:stCondLst>
                            <p:childTnLst>
                              <p:par>
                                <p:cTn id="178" presetID="11" presetClass="entr" presetSubtype="0" fill="hold" grpId="0" nodeType="afterEffect">
                                  <p:stCondLst>
                                    <p:cond delay="0"/>
                                  </p:stCondLst>
                                  <p:childTnLst>
                                    <p:set>
                                      <p:cBhvr>
                                        <p:cTn id="179" dur="1000">
                                          <p:stCondLst>
                                            <p:cond delay="0"/>
                                          </p:stCondLst>
                                        </p:cTn>
                                        <p:tgtEl>
                                          <p:spTgt spid="68"/>
                                        </p:tgtEl>
                                        <p:attrNameLst>
                                          <p:attrName>style.visibility</p:attrName>
                                        </p:attrNameLst>
                                      </p:cBhvr>
                                      <p:to>
                                        <p:strVal val="visible"/>
                                      </p:to>
                                    </p:set>
                                  </p:childTnLst>
                                </p:cTn>
                              </p:par>
                            </p:childTnLst>
                          </p:cTn>
                        </p:par>
                        <p:par>
                          <p:cTn id="180" fill="hold">
                            <p:stCondLst>
                              <p:cond delay="57000"/>
                            </p:stCondLst>
                            <p:childTnLst>
                              <p:par>
                                <p:cTn id="181" presetID="11" presetClass="entr" presetSubtype="0" fill="hold" grpId="0" nodeType="afterEffect">
                                  <p:stCondLst>
                                    <p:cond delay="0"/>
                                  </p:stCondLst>
                                  <p:childTnLst>
                                    <p:set>
                                      <p:cBhvr>
                                        <p:cTn id="182" dur="1000">
                                          <p:stCondLst>
                                            <p:cond delay="0"/>
                                          </p:stCondLst>
                                        </p:cTn>
                                        <p:tgtEl>
                                          <p:spTgt spid="69"/>
                                        </p:tgtEl>
                                        <p:attrNameLst>
                                          <p:attrName>style.visibility</p:attrName>
                                        </p:attrNameLst>
                                      </p:cBhvr>
                                      <p:to>
                                        <p:strVal val="visible"/>
                                      </p:to>
                                    </p:set>
                                  </p:childTnLst>
                                </p:cTn>
                              </p:par>
                            </p:childTnLst>
                          </p:cTn>
                        </p:par>
                        <p:par>
                          <p:cTn id="183" fill="hold">
                            <p:stCondLst>
                              <p:cond delay="58000"/>
                            </p:stCondLst>
                            <p:childTnLst>
                              <p:par>
                                <p:cTn id="184" presetID="11" presetClass="entr" presetSubtype="0" fill="hold" grpId="0" nodeType="afterEffect">
                                  <p:stCondLst>
                                    <p:cond delay="0"/>
                                  </p:stCondLst>
                                  <p:childTnLst>
                                    <p:set>
                                      <p:cBhvr>
                                        <p:cTn id="185" dur="1000">
                                          <p:stCondLst>
                                            <p:cond delay="0"/>
                                          </p:stCondLst>
                                        </p:cTn>
                                        <p:tgtEl>
                                          <p:spTgt spid="70"/>
                                        </p:tgtEl>
                                        <p:attrNameLst>
                                          <p:attrName>style.visibility</p:attrName>
                                        </p:attrNameLst>
                                      </p:cBhvr>
                                      <p:to>
                                        <p:strVal val="visible"/>
                                      </p:to>
                                    </p:set>
                                  </p:childTnLst>
                                </p:cTn>
                              </p:par>
                            </p:childTnLst>
                          </p:cTn>
                        </p:par>
                        <p:par>
                          <p:cTn id="186" fill="hold">
                            <p:stCondLst>
                              <p:cond delay="59000"/>
                            </p:stCondLst>
                            <p:childTnLst>
                              <p:par>
                                <p:cTn id="187" presetID="11" presetClass="entr" presetSubtype="0" fill="hold" grpId="0" nodeType="afterEffect">
                                  <p:stCondLst>
                                    <p:cond delay="0"/>
                                  </p:stCondLst>
                                  <p:childTnLst>
                                    <p:set>
                                      <p:cBhvr>
                                        <p:cTn id="188" dur="1000">
                                          <p:stCondLst>
                                            <p:cond delay="0"/>
                                          </p:stCondLst>
                                        </p:cTn>
                                        <p:tgtEl>
                                          <p:spTgt spid="71"/>
                                        </p:tgtEl>
                                        <p:attrNameLst>
                                          <p:attrName>style.visibility</p:attrName>
                                        </p:attrNameLst>
                                      </p:cBhvr>
                                      <p:to>
                                        <p:strVal val="visible"/>
                                      </p:to>
                                    </p:set>
                                  </p:childTnLst>
                                </p:cTn>
                              </p:par>
                            </p:childTnLst>
                          </p:cTn>
                        </p:par>
                        <p:par>
                          <p:cTn id="189" fill="hold">
                            <p:stCondLst>
                              <p:cond delay="60000"/>
                            </p:stCondLst>
                            <p:childTnLst>
                              <p:par>
                                <p:cTn id="190" presetID="11" presetClass="entr" presetSubtype="0" fill="hold" grpId="0" nodeType="afterEffect">
                                  <p:stCondLst>
                                    <p:cond delay="0"/>
                                  </p:stCondLst>
                                  <p:childTnLst>
                                    <p:set>
                                      <p:cBhvr>
                                        <p:cTn id="191" dur="1000">
                                          <p:stCondLst>
                                            <p:cond delay="0"/>
                                          </p:stCondLst>
                                        </p:cTn>
                                        <p:tgtEl>
                                          <p:spTgt spid="72"/>
                                        </p:tgtEl>
                                        <p:attrNameLst>
                                          <p:attrName>style.visibility</p:attrName>
                                        </p:attrNameLst>
                                      </p:cBhvr>
                                      <p:to>
                                        <p:strVal val="visible"/>
                                      </p:to>
                                    </p:set>
                                  </p:childTnLst>
                                </p:cTn>
                              </p:par>
                            </p:childTnLst>
                          </p:cTn>
                        </p:par>
                        <p:par>
                          <p:cTn id="192" fill="hold">
                            <p:stCondLst>
                              <p:cond delay="61000"/>
                            </p:stCondLst>
                            <p:childTnLst>
                              <p:par>
                                <p:cTn id="193" presetID="11" presetClass="entr" presetSubtype="0" fill="hold" grpId="0" nodeType="afterEffect">
                                  <p:stCondLst>
                                    <p:cond delay="0"/>
                                  </p:stCondLst>
                                  <p:childTnLst>
                                    <p:set>
                                      <p:cBhvr>
                                        <p:cTn id="194" dur="1000">
                                          <p:stCondLst>
                                            <p:cond delay="0"/>
                                          </p:stCondLst>
                                        </p:cTn>
                                        <p:tgtEl>
                                          <p:spTgt spid="73"/>
                                        </p:tgtEl>
                                        <p:attrNameLst>
                                          <p:attrName>style.visibility</p:attrName>
                                        </p:attrNameLst>
                                      </p:cBhvr>
                                      <p:to>
                                        <p:strVal val="visible"/>
                                      </p:to>
                                    </p:set>
                                  </p:childTnLst>
                                </p:cTn>
                              </p:par>
                            </p:childTnLst>
                          </p:cTn>
                        </p:par>
                        <p:par>
                          <p:cTn id="195" fill="hold">
                            <p:stCondLst>
                              <p:cond delay="62000"/>
                            </p:stCondLst>
                            <p:childTnLst>
                              <p:par>
                                <p:cTn id="196" presetID="11" presetClass="entr" presetSubtype="0" fill="hold" grpId="0" nodeType="afterEffect">
                                  <p:stCondLst>
                                    <p:cond delay="0"/>
                                  </p:stCondLst>
                                  <p:childTnLst>
                                    <p:set>
                                      <p:cBhvr>
                                        <p:cTn id="197" dur="1000">
                                          <p:stCondLst>
                                            <p:cond delay="0"/>
                                          </p:stCondLst>
                                        </p:cTn>
                                        <p:tgtEl>
                                          <p:spTgt spid="74"/>
                                        </p:tgtEl>
                                        <p:attrNameLst>
                                          <p:attrName>style.visibility</p:attrName>
                                        </p:attrNameLst>
                                      </p:cBhvr>
                                      <p:to>
                                        <p:strVal val="visible"/>
                                      </p:to>
                                    </p:set>
                                  </p:childTnLst>
                                </p:cTn>
                              </p:par>
                            </p:childTnLst>
                          </p:cTn>
                        </p:par>
                        <p:par>
                          <p:cTn id="198" fill="hold">
                            <p:stCondLst>
                              <p:cond delay="63000"/>
                            </p:stCondLst>
                            <p:childTnLst>
                              <p:par>
                                <p:cTn id="199" presetID="11" presetClass="entr" presetSubtype="0" fill="hold" grpId="0" nodeType="afterEffect">
                                  <p:stCondLst>
                                    <p:cond delay="0"/>
                                  </p:stCondLst>
                                  <p:childTnLst>
                                    <p:set>
                                      <p:cBhvr>
                                        <p:cTn id="200" dur="1000">
                                          <p:stCondLst>
                                            <p:cond delay="0"/>
                                          </p:stCondLst>
                                        </p:cTn>
                                        <p:tgtEl>
                                          <p:spTgt spid="75"/>
                                        </p:tgtEl>
                                        <p:attrNameLst>
                                          <p:attrName>style.visibility</p:attrName>
                                        </p:attrNameLst>
                                      </p:cBhvr>
                                      <p:to>
                                        <p:strVal val="visible"/>
                                      </p:to>
                                    </p:set>
                                  </p:childTnLst>
                                </p:cTn>
                              </p:par>
                            </p:childTnLst>
                          </p:cTn>
                        </p:par>
                        <p:par>
                          <p:cTn id="201" fill="hold">
                            <p:stCondLst>
                              <p:cond delay="64000"/>
                            </p:stCondLst>
                            <p:childTnLst>
                              <p:par>
                                <p:cTn id="202" presetID="11" presetClass="entr" presetSubtype="0" fill="hold" grpId="0" nodeType="afterEffect">
                                  <p:stCondLst>
                                    <p:cond delay="0"/>
                                  </p:stCondLst>
                                  <p:childTnLst>
                                    <p:set>
                                      <p:cBhvr>
                                        <p:cTn id="203" dur="1000">
                                          <p:stCondLst>
                                            <p:cond delay="0"/>
                                          </p:stCondLst>
                                        </p:cTn>
                                        <p:tgtEl>
                                          <p:spTgt spid="76"/>
                                        </p:tgtEl>
                                        <p:attrNameLst>
                                          <p:attrName>style.visibility</p:attrName>
                                        </p:attrNameLst>
                                      </p:cBhvr>
                                      <p:to>
                                        <p:strVal val="visible"/>
                                      </p:to>
                                    </p:set>
                                  </p:childTnLst>
                                </p:cTn>
                              </p:par>
                            </p:childTnLst>
                          </p:cTn>
                        </p:par>
                        <p:par>
                          <p:cTn id="204" fill="hold">
                            <p:stCondLst>
                              <p:cond delay="65000"/>
                            </p:stCondLst>
                            <p:childTnLst>
                              <p:par>
                                <p:cTn id="205" presetID="11" presetClass="entr" presetSubtype="0" fill="hold" grpId="0" nodeType="afterEffect">
                                  <p:stCondLst>
                                    <p:cond delay="0"/>
                                  </p:stCondLst>
                                  <p:childTnLst>
                                    <p:set>
                                      <p:cBhvr>
                                        <p:cTn id="206" dur="1000">
                                          <p:stCondLst>
                                            <p:cond delay="0"/>
                                          </p:stCondLst>
                                        </p:cTn>
                                        <p:tgtEl>
                                          <p:spTgt spid="77"/>
                                        </p:tgtEl>
                                        <p:attrNameLst>
                                          <p:attrName>style.visibility</p:attrName>
                                        </p:attrNameLst>
                                      </p:cBhvr>
                                      <p:to>
                                        <p:strVal val="visible"/>
                                      </p:to>
                                    </p:set>
                                  </p:childTnLst>
                                </p:cTn>
                              </p:par>
                            </p:childTnLst>
                          </p:cTn>
                        </p:par>
                        <p:par>
                          <p:cTn id="207" fill="hold">
                            <p:stCondLst>
                              <p:cond delay="66000"/>
                            </p:stCondLst>
                            <p:childTnLst>
                              <p:par>
                                <p:cTn id="208" presetID="11" presetClass="entr" presetSubtype="0" fill="hold" grpId="0" nodeType="afterEffect">
                                  <p:stCondLst>
                                    <p:cond delay="0"/>
                                  </p:stCondLst>
                                  <p:childTnLst>
                                    <p:set>
                                      <p:cBhvr>
                                        <p:cTn id="209" dur="1000">
                                          <p:stCondLst>
                                            <p:cond delay="0"/>
                                          </p:stCondLst>
                                        </p:cTn>
                                        <p:tgtEl>
                                          <p:spTgt spid="78"/>
                                        </p:tgtEl>
                                        <p:attrNameLst>
                                          <p:attrName>style.visibility</p:attrName>
                                        </p:attrNameLst>
                                      </p:cBhvr>
                                      <p:to>
                                        <p:strVal val="visible"/>
                                      </p:to>
                                    </p:set>
                                  </p:childTnLst>
                                </p:cTn>
                              </p:par>
                            </p:childTnLst>
                          </p:cTn>
                        </p:par>
                        <p:par>
                          <p:cTn id="210" fill="hold">
                            <p:stCondLst>
                              <p:cond delay="67000"/>
                            </p:stCondLst>
                            <p:childTnLst>
                              <p:par>
                                <p:cTn id="211" presetID="11" presetClass="entr" presetSubtype="0" fill="hold" grpId="0" nodeType="afterEffect">
                                  <p:stCondLst>
                                    <p:cond delay="0"/>
                                  </p:stCondLst>
                                  <p:childTnLst>
                                    <p:set>
                                      <p:cBhvr>
                                        <p:cTn id="212" dur="1000">
                                          <p:stCondLst>
                                            <p:cond delay="0"/>
                                          </p:stCondLst>
                                        </p:cTn>
                                        <p:tgtEl>
                                          <p:spTgt spid="79"/>
                                        </p:tgtEl>
                                        <p:attrNameLst>
                                          <p:attrName>style.visibility</p:attrName>
                                        </p:attrNameLst>
                                      </p:cBhvr>
                                      <p:to>
                                        <p:strVal val="visible"/>
                                      </p:to>
                                    </p:set>
                                  </p:childTnLst>
                                </p:cTn>
                              </p:par>
                            </p:childTnLst>
                          </p:cTn>
                        </p:par>
                        <p:par>
                          <p:cTn id="213" fill="hold">
                            <p:stCondLst>
                              <p:cond delay="68000"/>
                            </p:stCondLst>
                            <p:childTnLst>
                              <p:par>
                                <p:cTn id="214" presetID="11" presetClass="entr" presetSubtype="0" fill="hold" grpId="0" nodeType="afterEffect">
                                  <p:stCondLst>
                                    <p:cond delay="0"/>
                                  </p:stCondLst>
                                  <p:childTnLst>
                                    <p:set>
                                      <p:cBhvr>
                                        <p:cTn id="215" dur="1000">
                                          <p:stCondLst>
                                            <p:cond delay="0"/>
                                          </p:stCondLst>
                                        </p:cTn>
                                        <p:tgtEl>
                                          <p:spTgt spid="80"/>
                                        </p:tgtEl>
                                        <p:attrNameLst>
                                          <p:attrName>style.visibility</p:attrName>
                                        </p:attrNameLst>
                                      </p:cBhvr>
                                      <p:to>
                                        <p:strVal val="visible"/>
                                      </p:to>
                                    </p:set>
                                  </p:childTnLst>
                                </p:cTn>
                              </p:par>
                            </p:childTnLst>
                          </p:cTn>
                        </p:par>
                        <p:par>
                          <p:cTn id="216" fill="hold">
                            <p:stCondLst>
                              <p:cond delay="69000"/>
                            </p:stCondLst>
                            <p:childTnLst>
                              <p:par>
                                <p:cTn id="217" presetID="11" presetClass="entr" presetSubtype="0" fill="hold" grpId="0" nodeType="afterEffect">
                                  <p:stCondLst>
                                    <p:cond delay="0"/>
                                  </p:stCondLst>
                                  <p:childTnLst>
                                    <p:set>
                                      <p:cBhvr>
                                        <p:cTn id="218" dur="1000">
                                          <p:stCondLst>
                                            <p:cond delay="0"/>
                                          </p:stCondLst>
                                        </p:cTn>
                                        <p:tgtEl>
                                          <p:spTgt spid="81"/>
                                        </p:tgtEl>
                                        <p:attrNameLst>
                                          <p:attrName>style.visibility</p:attrName>
                                        </p:attrNameLst>
                                      </p:cBhvr>
                                      <p:to>
                                        <p:strVal val="visible"/>
                                      </p:to>
                                    </p:set>
                                  </p:childTnLst>
                                </p:cTn>
                              </p:par>
                            </p:childTnLst>
                          </p:cTn>
                        </p:par>
                        <p:par>
                          <p:cTn id="219" fill="hold">
                            <p:stCondLst>
                              <p:cond delay="70000"/>
                            </p:stCondLst>
                            <p:childTnLst>
                              <p:par>
                                <p:cTn id="220" presetID="11" presetClass="entr" presetSubtype="0" fill="hold" grpId="0" nodeType="afterEffect">
                                  <p:stCondLst>
                                    <p:cond delay="0"/>
                                  </p:stCondLst>
                                  <p:childTnLst>
                                    <p:set>
                                      <p:cBhvr>
                                        <p:cTn id="221" dur="1000">
                                          <p:stCondLst>
                                            <p:cond delay="0"/>
                                          </p:stCondLst>
                                        </p:cTn>
                                        <p:tgtEl>
                                          <p:spTgt spid="82"/>
                                        </p:tgtEl>
                                        <p:attrNameLst>
                                          <p:attrName>style.visibility</p:attrName>
                                        </p:attrNameLst>
                                      </p:cBhvr>
                                      <p:to>
                                        <p:strVal val="visible"/>
                                      </p:to>
                                    </p:set>
                                  </p:childTnLst>
                                </p:cTn>
                              </p:par>
                            </p:childTnLst>
                          </p:cTn>
                        </p:par>
                        <p:par>
                          <p:cTn id="222" fill="hold">
                            <p:stCondLst>
                              <p:cond delay="71000"/>
                            </p:stCondLst>
                            <p:childTnLst>
                              <p:par>
                                <p:cTn id="223" presetID="11" presetClass="entr" presetSubtype="0" fill="hold" grpId="0" nodeType="afterEffect">
                                  <p:stCondLst>
                                    <p:cond delay="0"/>
                                  </p:stCondLst>
                                  <p:childTnLst>
                                    <p:set>
                                      <p:cBhvr>
                                        <p:cTn id="224" dur="1000">
                                          <p:stCondLst>
                                            <p:cond delay="0"/>
                                          </p:stCondLst>
                                        </p:cTn>
                                        <p:tgtEl>
                                          <p:spTgt spid="83"/>
                                        </p:tgtEl>
                                        <p:attrNameLst>
                                          <p:attrName>style.visibility</p:attrName>
                                        </p:attrNameLst>
                                      </p:cBhvr>
                                      <p:to>
                                        <p:strVal val="visible"/>
                                      </p:to>
                                    </p:set>
                                  </p:childTnLst>
                                </p:cTn>
                              </p:par>
                            </p:childTnLst>
                          </p:cTn>
                        </p:par>
                        <p:par>
                          <p:cTn id="225" fill="hold">
                            <p:stCondLst>
                              <p:cond delay="72000"/>
                            </p:stCondLst>
                            <p:childTnLst>
                              <p:par>
                                <p:cTn id="226" presetID="11" presetClass="entr" presetSubtype="0" fill="hold" grpId="0" nodeType="afterEffect">
                                  <p:stCondLst>
                                    <p:cond delay="0"/>
                                  </p:stCondLst>
                                  <p:childTnLst>
                                    <p:set>
                                      <p:cBhvr>
                                        <p:cTn id="227" dur="1000">
                                          <p:stCondLst>
                                            <p:cond delay="0"/>
                                          </p:stCondLst>
                                        </p:cTn>
                                        <p:tgtEl>
                                          <p:spTgt spid="84"/>
                                        </p:tgtEl>
                                        <p:attrNameLst>
                                          <p:attrName>style.visibility</p:attrName>
                                        </p:attrNameLst>
                                      </p:cBhvr>
                                      <p:to>
                                        <p:strVal val="visible"/>
                                      </p:to>
                                    </p:set>
                                  </p:childTnLst>
                                </p:cTn>
                              </p:par>
                            </p:childTnLst>
                          </p:cTn>
                        </p:par>
                        <p:par>
                          <p:cTn id="228" fill="hold">
                            <p:stCondLst>
                              <p:cond delay="73000"/>
                            </p:stCondLst>
                            <p:childTnLst>
                              <p:par>
                                <p:cTn id="229" presetID="11" presetClass="entr" presetSubtype="0" fill="hold" grpId="0" nodeType="afterEffect">
                                  <p:stCondLst>
                                    <p:cond delay="0"/>
                                  </p:stCondLst>
                                  <p:childTnLst>
                                    <p:set>
                                      <p:cBhvr>
                                        <p:cTn id="230" dur="1000">
                                          <p:stCondLst>
                                            <p:cond delay="0"/>
                                          </p:stCondLst>
                                        </p:cTn>
                                        <p:tgtEl>
                                          <p:spTgt spid="85"/>
                                        </p:tgtEl>
                                        <p:attrNameLst>
                                          <p:attrName>style.visibility</p:attrName>
                                        </p:attrNameLst>
                                      </p:cBhvr>
                                      <p:to>
                                        <p:strVal val="visible"/>
                                      </p:to>
                                    </p:set>
                                  </p:childTnLst>
                                </p:cTn>
                              </p:par>
                            </p:childTnLst>
                          </p:cTn>
                        </p:par>
                        <p:par>
                          <p:cTn id="231" fill="hold">
                            <p:stCondLst>
                              <p:cond delay="74000"/>
                            </p:stCondLst>
                            <p:childTnLst>
                              <p:par>
                                <p:cTn id="232" presetID="11" presetClass="entr" presetSubtype="0" fill="hold" grpId="0" nodeType="afterEffect">
                                  <p:stCondLst>
                                    <p:cond delay="0"/>
                                  </p:stCondLst>
                                  <p:childTnLst>
                                    <p:set>
                                      <p:cBhvr>
                                        <p:cTn id="233" dur="1000">
                                          <p:stCondLst>
                                            <p:cond delay="0"/>
                                          </p:stCondLst>
                                        </p:cTn>
                                        <p:tgtEl>
                                          <p:spTgt spid="86"/>
                                        </p:tgtEl>
                                        <p:attrNameLst>
                                          <p:attrName>style.visibility</p:attrName>
                                        </p:attrNameLst>
                                      </p:cBhvr>
                                      <p:to>
                                        <p:strVal val="visible"/>
                                      </p:to>
                                    </p:set>
                                  </p:childTnLst>
                                </p:cTn>
                              </p:par>
                            </p:childTnLst>
                          </p:cTn>
                        </p:par>
                        <p:par>
                          <p:cTn id="234" fill="hold">
                            <p:stCondLst>
                              <p:cond delay="75000"/>
                            </p:stCondLst>
                            <p:childTnLst>
                              <p:par>
                                <p:cTn id="235" presetID="11" presetClass="entr" presetSubtype="0" fill="hold" grpId="0" nodeType="afterEffect">
                                  <p:stCondLst>
                                    <p:cond delay="0"/>
                                  </p:stCondLst>
                                  <p:childTnLst>
                                    <p:set>
                                      <p:cBhvr>
                                        <p:cTn id="236" dur="1000">
                                          <p:stCondLst>
                                            <p:cond delay="0"/>
                                          </p:stCondLst>
                                        </p:cTn>
                                        <p:tgtEl>
                                          <p:spTgt spid="87"/>
                                        </p:tgtEl>
                                        <p:attrNameLst>
                                          <p:attrName>style.visibility</p:attrName>
                                        </p:attrNameLst>
                                      </p:cBhvr>
                                      <p:to>
                                        <p:strVal val="visible"/>
                                      </p:to>
                                    </p:set>
                                  </p:childTnLst>
                                </p:cTn>
                              </p:par>
                            </p:childTnLst>
                          </p:cTn>
                        </p:par>
                        <p:par>
                          <p:cTn id="237" fill="hold">
                            <p:stCondLst>
                              <p:cond delay="76000"/>
                            </p:stCondLst>
                            <p:childTnLst>
                              <p:par>
                                <p:cTn id="238" presetID="11" presetClass="entr" presetSubtype="0" fill="hold" grpId="0" nodeType="afterEffect">
                                  <p:stCondLst>
                                    <p:cond delay="0"/>
                                  </p:stCondLst>
                                  <p:childTnLst>
                                    <p:set>
                                      <p:cBhvr>
                                        <p:cTn id="239" dur="1000">
                                          <p:stCondLst>
                                            <p:cond delay="0"/>
                                          </p:stCondLst>
                                        </p:cTn>
                                        <p:tgtEl>
                                          <p:spTgt spid="88"/>
                                        </p:tgtEl>
                                        <p:attrNameLst>
                                          <p:attrName>style.visibility</p:attrName>
                                        </p:attrNameLst>
                                      </p:cBhvr>
                                      <p:to>
                                        <p:strVal val="visible"/>
                                      </p:to>
                                    </p:set>
                                  </p:childTnLst>
                                </p:cTn>
                              </p:par>
                            </p:childTnLst>
                          </p:cTn>
                        </p:par>
                        <p:par>
                          <p:cTn id="240" fill="hold">
                            <p:stCondLst>
                              <p:cond delay="77000"/>
                            </p:stCondLst>
                            <p:childTnLst>
                              <p:par>
                                <p:cTn id="241" presetID="11" presetClass="entr" presetSubtype="0" fill="hold" grpId="0" nodeType="afterEffect">
                                  <p:stCondLst>
                                    <p:cond delay="0"/>
                                  </p:stCondLst>
                                  <p:childTnLst>
                                    <p:set>
                                      <p:cBhvr>
                                        <p:cTn id="242" dur="1000">
                                          <p:stCondLst>
                                            <p:cond delay="0"/>
                                          </p:stCondLst>
                                        </p:cTn>
                                        <p:tgtEl>
                                          <p:spTgt spid="89"/>
                                        </p:tgtEl>
                                        <p:attrNameLst>
                                          <p:attrName>style.visibility</p:attrName>
                                        </p:attrNameLst>
                                      </p:cBhvr>
                                      <p:to>
                                        <p:strVal val="visible"/>
                                      </p:to>
                                    </p:set>
                                  </p:childTnLst>
                                </p:cTn>
                              </p:par>
                            </p:childTnLst>
                          </p:cTn>
                        </p:par>
                        <p:par>
                          <p:cTn id="243" fill="hold">
                            <p:stCondLst>
                              <p:cond delay="78000"/>
                            </p:stCondLst>
                            <p:childTnLst>
                              <p:par>
                                <p:cTn id="244" presetID="11" presetClass="entr" presetSubtype="0" fill="hold" grpId="0" nodeType="afterEffect">
                                  <p:stCondLst>
                                    <p:cond delay="0"/>
                                  </p:stCondLst>
                                  <p:childTnLst>
                                    <p:set>
                                      <p:cBhvr>
                                        <p:cTn id="245" dur="1000">
                                          <p:stCondLst>
                                            <p:cond delay="0"/>
                                          </p:stCondLst>
                                        </p:cTn>
                                        <p:tgtEl>
                                          <p:spTgt spid="90"/>
                                        </p:tgtEl>
                                        <p:attrNameLst>
                                          <p:attrName>style.visibility</p:attrName>
                                        </p:attrNameLst>
                                      </p:cBhvr>
                                      <p:to>
                                        <p:strVal val="visible"/>
                                      </p:to>
                                    </p:set>
                                  </p:childTnLst>
                                </p:cTn>
                              </p:par>
                            </p:childTnLst>
                          </p:cTn>
                        </p:par>
                        <p:par>
                          <p:cTn id="246" fill="hold">
                            <p:stCondLst>
                              <p:cond delay="79000"/>
                            </p:stCondLst>
                            <p:childTnLst>
                              <p:par>
                                <p:cTn id="247" presetID="11" presetClass="entr" presetSubtype="0" fill="hold" grpId="0" nodeType="afterEffect">
                                  <p:stCondLst>
                                    <p:cond delay="0"/>
                                  </p:stCondLst>
                                  <p:childTnLst>
                                    <p:set>
                                      <p:cBhvr>
                                        <p:cTn id="248" dur="1000">
                                          <p:stCondLst>
                                            <p:cond delay="0"/>
                                          </p:stCondLst>
                                        </p:cTn>
                                        <p:tgtEl>
                                          <p:spTgt spid="91"/>
                                        </p:tgtEl>
                                        <p:attrNameLst>
                                          <p:attrName>style.visibility</p:attrName>
                                        </p:attrNameLst>
                                      </p:cBhvr>
                                      <p:to>
                                        <p:strVal val="visible"/>
                                      </p:to>
                                    </p:set>
                                  </p:childTnLst>
                                </p:cTn>
                              </p:par>
                            </p:childTnLst>
                          </p:cTn>
                        </p:par>
                        <p:par>
                          <p:cTn id="249" fill="hold">
                            <p:stCondLst>
                              <p:cond delay="80000"/>
                            </p:stCondLst>
                            <p:childTnLst>
                              <p:par>
                                <p:cTn id="250" presetID="11" presetClass="entr" presetSubtype="0" fill="hold" grpId="0" nodeType="afterEffect">
                                  <p:stCondLst>
                                    <p:cond delay="0"/>
                                  </p:stCondLst>
                                  <p:childTnLst>
                                    <p:set>
                                      <p:cBhvr>
                                        <p:cTn id="251" dur="1000">
                                          <p:stCondLst>
                                            <p:cond delay="0"/>
                                          </p:stCondLst>
                                        </p:cTn>
                                        <p:tgtEl>
                                          <p:spTgt spid="92"/>
                                        </p:tgtEl>
                                        <p:attrNameLst>
                                          <p:attrName>style.visibility</p:attrName>
                                        </p:attrNameLst>
                                      </p:cBhvr>
                                      <p:to>
                                        <p:strVal val="visible"/>
                                      </p:to>
                                    </p:set>
                                  </p:childTnLst>
                                </p:cTn>
                              </p:par>
                            </p:childTnLst>
                          </p:cTn>
                        </p:par>
                        <p:par>
                          <p:cTn id="252" fill="hold">
                            <p:stCondLst>
                              <p:cond delay="81000"/>
                            </p:stCondLst>
                            <p:childTnLst>
                              <p:par>
                                <p:cTn id="253" presetID="11" presetClass="entr" presetSubtype="0" fill="hold" grpId="0" nodeType="afterEffect">
                                  <p:stCondLst>
                                    <p:cond delay="0"/>
                                  </p:stCondLst>
                                  <p:childTnLst>
                                    <p:set>
                                      <p:cBhvr>
                                        <p:cTn id="254" dur="1000">
                                          <p:stCondLst>
                                            <p:cond delay="0"/>
                                          </p:stCondLst>
                                        </p:cTn>
                                        <p:tgtEl>
                                          <p:spTgt spid="93"/>
                                        </p:tgtEl>
                                        <p:attrNameLst>
                                          <p:attrName>style.visibility</p:attrName>
                                        </p:attrNameLst>
                                      </p:cBhvr>
                                      <p:to>
                                        <p:strVal val="visible"/>
                                      </p:to>
                                    </p:set>
                                  </p:childTnLst>
                                </p:cTn>
                              </p:par>
                            </p:childTnLst>
                          </p:cTn>
                        </p:par>
                        <p:par>
                          <p:cTn id="255" fill="hold">
                            <p:stCondLst>
                              <p:cond delay="82000"/>
                            </p:stCondLst>
                            <p:childTnLst>
                              <p:par>
                                <p:cTn id="256" presetID="11" presetClass="entr" presetSubtype="0" fill="hold" grpId="0" nodeType="afterEffect">
                                  <p:stCondLst>
                                    <p:cond delay="0"/>
                                  </p:stCondLst>
                                  <p:childTnLst>
                                    <p:set>
                                      <p:cBhvr>
                                        <p:cTn id="257" dur="1000">
                                          <p:stCondLst>
                                            <p:cond delay="0"/>
                                          </p:stCondLst>
                                        </p:cTn>
                                        <p:tgtEl>
                                          <p:spTgt spid="94"/>
                                        </p:tgtEl>
                                        <p:attrNameLst>
                                          <p:attrName>style.visibility</p:attrName>
                                        </p:attrNameLst>
                                      </p:cBhvr>
                                      <p:to>
                                        <p:strVal val="visible"/>
                                      </p:to>
                                    </p:set>
                                  </p:childTnLst>
                                </p:cTn>
                              </p:par>
                            </p:childTnLst>
                          </p:cTn>
                        </p:par>
                        <p:par>
                          <p:cTn id="258" fill="hold">
                            <p:stCondLst>
                              <p:cond delay="83000"/>
                            </p:stCondLst>
                            <p:childTnLst>
                              <p:par>
                                <p:cTn id="259" presetID="11" presetClass="entr" presetSubtype="0" fill="hold" grpId="0" nodeType="afterEffect">
                                  <p:stCondLst>
                                    <p:cond delay="0"/>
                                  </p:stCondLst>
                                  <p:childTnLst>
                                    <p:set>
                                      <p:cBhvr>
                                        <p:cTn id="260" dur="1000">
                                          <p:stCondLst>
                                            <p:cond delay="0"/>
                                          </p:stCondLst>
                                        </p:cTn>
                                        <p:tgtEl>
                                          <p:spTgt spid="95"/>
                                        </p:tgtEl>
                                        <p:attrNameLst>
                                          <p:attrName>style.visibility</p:attrName>
                                        </p:attrNameLst>
                                      </p:cBhvr>
                                      <p:to>
                                        <p:strVal val="visible"/>
                                      </p:to>
                                    </p:set>
                                  </p:childTnLst>
                                </p:cTn>
                              </p:par>
                            </p:childTnLst>
                          </p:cTn>
                        </p:par>
                        <p:par>
                          <p:cTn id="261" fill="hold">
                            <p:stCondLst>
                              <p:cond delay="84000"/>
                            </p:stCondLst>
                            <p:childTnLst>
                              <p:par>
                                <p:cTn id="262" presetID="11" presetClass="entr" presetSubtype="0" fill="hold" grpId="0" nodeType="afterEffect">
                                  <p:stCondLst>
                                    <p:cond delay="0"/>
                                  </p:stCondLst>
                                  <p:childTnLst>
                                    <p:set>
                                      <p:cBhvr>
                                        <p:cTn id="263" dur="1000">
                                          <p:stCondLst>
                                            <p:cond delay="0"/>
                                          </p:stCondLst>
                                        </p:cTn>
                                        <p:tgtEl>
                                          <p:spTgt spid="96"/>
                                        </p:tgtEl>
                                        <p:attrNameLst>
                                          <p:attrName>style.visibility</p:attrName>
                                        </p:attrNameLst>
                                      </p:cBhvr>
                                      <p:to>
                                        <p:strVal val="visible"/>
                                      </p:to>
                                    </p:set>
                                  </p:childTnLst>
                                </p:cTn>
                              </p:par>
                            </p:childTnLst>
                          </p:cTn>
                        </p:par>
                        <p:par>
                          <p:cTn id="264" fill="hold">
                            <p:stCondLst>
                              <p:cond delay="85000"/>
                            </p:stCondLst>
                            <p:childTnLst>
                              <p:par>
                                <p:cTn id="265" presetID="11" presetClass="entr" presetSubtype="0" fill="hold" grpId="0" nodeType="afterEffect">
                                  <p:stCondLst>
                                    <p:cond delay="0"/>
                                  </p:stCondLst>
                                  <p:childTnLst>
                                    <p:set>
                                      <p:cBhvr>
                                        <p:cTn id="266" dur="1000">
                                          <p:stCondLst>
                                            <p:cond delay="0"/>
                                          </p:stCondLst>
                                        </p:cTn>
                                        <p:tgtEl>
                                          <p:spTgt spid="97"/>
                                        </p:tgtEl>
                                        <p:attrNameLst>
                                          <p:attrName>style.visibility</p:attrName>
                                        </p:attrNameLst>
                                      </p:cBhvr>
                                      <p:to>
                                        <p:strVal val="visible"/>
                                      </p:to>
                                    </p:set>
                                  </p:childTnLst>
                                </p:cTn>
                              </p:par>
                            </p:childTnLst>
                          </p:cTn>
                        </p:par>
                        <p:par>
                          <p:cTn id="267" fill="hold">
                            <p:stCondLst>
                              <p:cond delay="86000"/>
                            </p:stCondLst>
                            <p:childTnLst>
                              <p:par>
                                <p:cTn id="268" presetID="11" presetClass="entr" presetSubtype="0" fill="hold" grpId="0" nodeType="afterEffect">
                                  <p:stCondLst>
                                    <p:cond delay="0"/>
                                  </p:stCondLst>
                                  <p:childTnLst>
                                    <p:set>
                                      <p:cBhvr>
                                        <p:cTn id="269" dur="1000">
                                          <p:stCondLst>
                                            <p:cond delay="0"/>
                                          </p:stCondLst>
                                        </p:cTn>
                                        <p:tgtEl>
                                          <p:spTgt spid="98"/>
                                        </p:tgtEl>
                                        <p:attrNameLst>
                                          <p:attrName>style.visibility</p:attrName>
                                        </p:attrNameLst>
                                      </p:cBhvr>
                                      <p:to>
                                        <p:strVal val="visible"/>
                                      </p:to>
                                    </p:set>
                                  </p:childTnLst>
                                </p:cTn>
                              </p:par>
                            </p:childTnLst>
                          </p:cTn>
                        </p:par>
                        <p:par>
                          <p:cTn id="270" fill="hold">
                            <p:stCondLst>
                              <p:cond delay="87000"/>
                            </p:stCondLst>
                            <p:childTnLst>
                              <p:par>
                                <p:cTn id="271" presetID="11" presetClass="entr" presetSubtype="0" fill="hold" grpId="0" nodeType="afterEffect">
                                  <p:stCondLst>
                                    <p:cond delay="0"/>
                                  </p:stCondLst>
                                  <p:childTnLst>
                                    <p:set>
                                      <p:cBhvr>
                                        <p:cTn id="272" dur="1000">
                                          <p:stCondLst>
                                            <p:cond delay="0"/>
                                          </p:stCondLst>
                                        </p:cTn>
                                        <p:tgtEl>
                                          <p:spTgt spid="99"/>
                                        </p:tgtEl>
                                        <p:attrNameLst>
                                          <p:attrName>style.visibility</p:attrName>
                                        </p:attrNameLst>
                                      </p:cBhvr>
                                      <p:to>
                                        <p:strVal val="visible"/>
                                      </p:to>
                                    </p:set>
                                  </p:childTnLst>
                                </p:cTn>
                              </p:par>
                            </p:childTnLst>
                          </p:cTn>
                        </p:par>
                        <p:par>
                          <p:cTn id="273" fill="hold">
                            <p:stCondLst>
                              <p:cond delay="88000"/>
                            </p:stCondLst>
                            <p:childTnLst>
                              <p:par>
                                <p:cTn id="274" presetID="11" presetClass="entr" presetSubtype="0" fill="hold" grpId="0" nodeType="afterEffect">
                                  <p:stCondLst>
                                    <p:cond delay="0"/>
                                  </p:stCondLst>
                                  <p:childTnLst>
                                    <p:set>
                                      <p:cBhvr>
                                        <p:cTn id="275" dur="1000">
                                          <p:stCondLst>
                                            <p:cond delay="0"/>
                                          </p:stCondLst>
                                        </p:cTn>
                                        <p:tgtEl>
                                          <p:spTgt spid="100"/>
                                        </p:tgtEl>
                                        <p:attrNameLst>
                                          <p:attrName>style.visibility</p:attrName>
                                        </p:attrNameLst>
                                      </p:cBhvr>
                                      <p:to>
                                        <p:strVal val="visible"/>
                                      </p:to>
                                    </p:set>
                                  </p:childTnLst>
                                </p:cTn>
                              </p:par>
                            </p:childTnLst>
                          </p:cTn>
                        </p:par>
                        <p:par>
                          <p:cTn id="276" fill="hold">
                            <p:stCondLst>
                              <p:cond delay="89000"/>
                            </p:stCondLst>
                            <p:childTnLst>
                              <p:par>
                                <p:cTn id="277" presetID="11" presetClass="entr" presetSubtype="0" fill="hold" grpId="0" nodeType="afterEffect">
                                  <p:stCondLst>
                                    <p:cond delay="0"/>
                                  </p:stCondLst>
                                  <p:childTnLst>
                                    <p:set>
                                      <p:cBhvr>
                                        <p:cTn id="278" dur="1000">
                                          <p:stCondLst>
                                            <p:cond delay="0"/>
                                          </p:stCondLst>
                                        </p:cTn>
                                        <p:tgtEl>
                                          <p:spTgt spid="101"/>
                                        </p:tgtEl>
                                        <p:attrNameLst>
                                          <p:attrName>style.visibility</p:attrName>
                                        </p:attrNameLst>
                                      </p:cBhvr>
                                      <p:to>
                                        <p:strVal val="visible"/>
                                      </p:to>
                                    </p:set>
                                  </p:childTnLst>
                                </p:cTn>
                              </p:par>
                            </p:childTnLst>
                          </p:cTn>
                        </p:par>
                        <p:par>
                          <p:cTn id="279" fill="hold">
                            <p:stCondLst>
                              <p:cond delay="90000"/>
                            </p:stCondLst>
                            <p:childTnLst>
                              <p:par>
                                <p:cTn id="280" presetID="11" presetClass="entr" presetSubtype="0" fill="hold" grpId="0" nodeType="afterEffect">
                                  <p:stCondLst>
                                    <p:cond delay="0"/>
                                  </p:stCondLst>
                                  <p:childTnLst>
                                    <p:set>
                                      <p:cBhvr>
                                        <p:cTn id="281" dur="1000">
                                          <p:stCondLst>
                                            <p:cond delay="0"/>
                                          </p:stCondLst>
                                        </p:cTn>
                                        <p:tgtEl>
                                          <p:spTgt spid="102"/>
                                        </p:tgtEl>
                                        <p:attrNameLst>
                                          <p:attrName>style.visibility</p:attrName>
                                        </p:attrNameLst>
                                      </p:cBhvr>
                                      <p:to>
                                        <p:strVal val="visible"/>
                                      </p:to>
                                    </p:set>
                                  </p:childTnLst>
                                </p:cTn>
                              </p:par>
                            </p:childTnLst>
                          </p:cTn>
                        </p:par>
                        <p:par>
                          <p:cTn id="282" fill="hold">
                            <p:stCondLst>
                              <p:cond delay="91000"/>
                            </p:stCondLst>
                            <p:childTnLst>
                              <p:par>
                                <p:cTn id="283" presetID="11" presetClass="entr" presetSubtype="0" fill="hold" grpId="0" nodeType="afterEffect">
                                  <p:stCondLst>
                                    <p:cond delay="0"/>
                                  </p:stCondLst>
                                  <p:childTnLst>
                                    <p:set>
                                      <p:cBhvr>
                                        <p:cTn id="284" dur="1000">
                                          <p:stCondLst>
                                            <p:cond delay="0"/>
                                          </p:stCondLst>
                                        </p:cTn>
                                        <p:tgtEl>
                                          <p:spTgt spid="103"/>
                                        </p:tgtEl>
                                        <p:attrNameLst>
                                          <p:attrName>style.visibility</p:attrName>
                                        </p:attrNameLst>
                                      </p:cBhvr>
                                      <p:to>
                                        <p:strVal val="visible"/>
                                      </p:to>
                                    </p:set>
                                  </p:childTnLst>
                                </p:cTn>
                              </p:par>
                            </p:childTnLst>
                          </p:cTn>
                        </p:par>
                        <p:par>
                          <p:cTn id="285" fill="hold">
                            <p:stCondLst>
                              <p:cond delay="92000"/>
                            </p:stCondLst>
                            <p:childTnLst>
                              <p:par>
                                <p:cTn id="286" presetID="11" presetClass="entr" presetSubtype="0" fill="hold" grpId="0" nodeType="afterEffect">
                                  <p:stCondLst>
                                    <p:cond delay="0"/>
                                  </p:stCondLst>
                                  <p:childTnLst>
                                    <p:set>
                                      <p:cBhvr>
                                        <p:cTn id="287" dur="1000">
                                          <p:stCondLst>
                                            <p:cond delay="0"/>
                                          </p:stCondLst>
                                        </p:cTn>
                                        <p:tgtEl>
                                          <p:spTgt spid="104"/>
                                        </p:tgtEl>
                                        <p:attrNameLst>
                                          <p:attrName>style.visibility</p:attrName>
                                        </p:attrNameLst>
                                      </p:cBhvr>
                                      <p:to>
                                        <p:strVal val="visible"/>
                                      </p:to>
                                    </p:set>
                                  </p:childTnLst>
                                </p:cTn>
                              </p:par>
                            </p:childTnLst>
                          </p:cTn>
                        </p:par>
                        <p:par>
                          <p:cTn id="288" fill="hold">
                            <p:stCondLst>
                              <p:cond delay="93000"/>
                            </p:stCondLst>
                            <p:childTnLst>
                              <p:par>
                                <p:cTn id="289" presetID="11" presetClass="entr" presetSubtype="0" fill="hold" grpId="0" nodeType="afterEffect">
                                  <p:stCondLst>
                                    <p:cond delay="0"/>
                                  </p:stCondLst>
                                  <p:childTnLst>
                                    <p:set>
                                      <p:cBhvr>
                                        <p:cTn id="290" dur="1000">
                                          <p:stCondLst>
                                            <p:cond delay="0"/>
                                          </p:stCondLst>
                                        </p:cTn>
                                        <p:tgtEl>
                                          <p:spTgt spid="105"/>
                                        </p:tgtEl>
                                        <p:attrNameLst>
                                          <p:attrName>style.visibility</p:attrName>
                                        </p:attrNameLst>
                                      </p:cBhvr>
                                      <p:to>
                                        <p:strVal val="visible"/>
                                      </p:to>
                                    </p:set>
                                  </p:childTnLst>
                                </p:cTn>
                              </p:par>
                            </p:childTnLst>
                          </p:cTn>
                        </p:par>
                        <p:par>
                          <p:cTn id="291" fill="hold">
                            <p:stCondLst>
                              <p:cond delay="94000"/>
                            </p:stCondLst>
                            <p:childTnLst>
                              <p:par>
                                <p:cTn id="292" presetID="11" presetClass="entr" presetSubtype="0" fill="hold" grpId="0" nodeType="afterEffect">
                                  <p:stCondLst>
                                    <p:cond delay="0"/>
                                  </p:stCondLst>
                                  <p:childTnLst>
                                    <p:set>
                                      <p:cBhvr>
                                        <p:cTn id="293" dur="1000">
                                          <p:stCondLst>
                                            <p:cond delay="0"/>
                                          </p:stCondLst>
                                        </p:cTn>
                                        <p:tgtEl>
                                          <p:spTgt spid="106"/>
                                        </p:tgtEl>
                                        <p:attrNameLst>
                                          <p:attrName>style.visibility</p:attrName>
                                        </p:attrNameLst>
                                      </p:cBhvr>
                                      <p:to>
                                        <p:strVal val="visible"/>
                                      </p:to>
                                    </p:set>
                                  </p:childTnLst>
                                </p:cTn>
                              </p:par>
                            </p:childTnLst>
                          </p:cTn>
                        </p:par>
                        <p:par>
                          <p:cTn id="294" fill="hold">
                            <p:stCondLst>
                              <p:cond delay="95000"/>
                            </p:stCondLst>
                            <p:childTnLst>
                              <p:par>
                                <p:cTn id="295" presetID="11" presetClass="entr" presetSubtype="0" fill="hold" grpId="0" nodeType="afterEffect">
                                  <p:stCondLst>
                                    <p:cond delay="0"/>
                                  </p:stCondLst>
                                  <p:childTnLst>
                                    <p:set>
                                      <p:cBhvr>
                                        <p:cTn id="296" dur="1000">
                                          <p:stCondLst>
                                            <p:cond delay="0"/>
                                          </p:stCondLst>
                                        </p:cTn>
                                        <p:tgtEl>
                                          <p:spTgt spid="107"/>
                                        </p:tgtEl>
                                        <p:attrNameLst>
                                          <p:attrName>style.visibility</p:attrName>
                                        </p:attrNameLst>
                                      </p:cBhvr>
                                      <p:to>
                                        <p:strVal val="visible"/>
                                      </p:to>
                                    </p:set>
                                  </p:childTnLst>
                                </p:cTn>
                              </p:par>
                            </p:childTnLst>
                          </p:cTn>
                        </p:par>
                        <p:par>
                          <p:cTn id="297" fill="hold">
                            <p:stCondLst>
                              <p:cond delay="96000"/>
                            </p:stCondLst>
                            <p:childTnLst>
                              <p:par>
                                <p:cTn id="298" presetID="11" presetClass="entr" presetSubtype="0" fill="hold" grpId="0" nodeType="afterEffect">
                                  <p:stCondLst>
                                    <p:cond delay="0"/>
                                  </p:stCondLst>
                                  <p:childTnLst>
                                    <p:set>
                                      <p:cBhvr>
                                        <p:cTn id="299" dur="1000">
                                          <p:stCondLst>
                                            <p:cond delay="0"/>
                                          </p:stCondLst>
                                        </p:cTn>
                                        <p:tgtEl>
                                          <p:spTgt spid="108"/>
                                        </p:tgtEl>
                                        <p:attrNameLst>
                                          <p:attrName>style.visibility</p:attrName>
                                        </p:attrNameLst>
                                      </p:cBhvr>
                                      <p:to>
                                        <p:strVal val="visible"/>
                                      </p:to>
                                    </p:set>
                                  </p:childTnLst>
                                </p:cTn>
                              </p:par>
                            </p:childTnLst>
                          </p:cTn>
                        </p:par>
                        <p:par>
                          <p:cTn id="300" fill="hold">
                            <p:stCondLst>
                              <p:cond delay="97000"/>
                            </p:stCondLst>
                            <p:childTnLst>
                              <p:par>
                                <p:cTn id="301" presetID="11" presetClass="entr" presetSubtype="0" fill="hold" grpId="0" nodeType="afterEffect">
                                  <p:stCondLst>
                                    <p:cond delay="0"/>
                                  </p:stCondLst>
                                  <p:childTnLst>
                                    <p:set>
                                      <p:cBhvr>
                                        <p:cTn id="302" dur="1000">
                                          <p:stCondLst>
                                            <p:cond delay="0"/>
                                          </p:stCondLst>
                                        </p:cTn>
                                        <p:tgtEl>
                                          <p:spTgt spid="109"/>
                                        </p:tgtEl>
                                        <p:attrNameLst>
                                          <p:attrName>style.visibility</p:attrName>
                                        </p:attrNameLst>
                                      </p:cBhvr>
                                      <p:to>
                                        <p:strVal val="visible"/>
                                      </p:to>
                                    </p:set>
                                  </p:childTnLst>
                                </p:cTn>
                              </p:par>
                            </p:childTnLst>
                          </p:cTn>
                        </p:par>
                        <p:par>
                          <p:cTn id="303" fill="hold">
                            <p:stCondLst>
                              <p:cond delay="98000"/>
                            </p:stCondLst>
                            <p:childTnLst>
                              <p:par>
                                <p:cTn id="304" presetID="11" presetClass="entr" presetSubtype="0" fill="hold" grpId="0" nodeType="afterEffect">
                                  <p:stCondLst>
                                    <p:cond delay="0"/>
                                  </p:stCondLst>
                                  <p:childTnLst>
                                    <p:set>
                                      <p:cBhvr>
                                        <p:cTn id="305" dur="1000">
                                          <p:stCondLst>
                                            <p:cond delay="0"/>
                                          </p:stCondLst>
                                        </p:cTn>
                                        <p:tgtEl>
                                          <p:spTgt spid="110"/>
                                        </p:tgtEl>
                                        <p:attrNameLst>
                                          <p:attrName>style.visibility</p:attrName>
                                        </p:attrNameLst>
                                      </p:cBhvr>
                                      <p:to>
                                        <p:strVal val="visible"/>
                                      </p:to>
                                    </p:set>
                                  </p:childTnLst>
                                </p:cTn>
                              </p:par>
                            </p:childTnLst>
                          </p:cTn>
                        </p:par>
                        <p:par>
                          <p:cTn id="306" fill="hold">
                            <p:stCondLst>
                              <p:cond delay="99000"/>
                            </p:stCondLst>
                            <p:childTnLst>
                              <p:par>
                                <p:cTn id="307" presetID="11" presetClass="entr" presetSubtype="0" fill="hold" grpId="0" nodeType="afterEffect">
                                  <p:stCondLst>
                                    <p:cond delay="0"/>
                                  </p:stCondLst>
                                  <p:childTnLst>
                                    <p:set>
                                      <p:cBhvr>
                                        <p:cTn id="308" dur="1000">
                                          <p:stCondLst>
                                            <p:cond delay="0"/>
                                          </p:stCondLst>
                                        </p:cTn>
                                        <p:tgtEl>
                                          <p:spTgt spid="111"/>
                                        </p:tgtEl>
                                        <p:attrNameLst>
                                          <p:attrName>style.visibility</p:attrName>
                                        </p:attrNameLst>
                                      </p:cBhvr>
                                      <p:to>
                                        <p:strVal val="visible"/>
                                      </p:to>
                                    </p:set>
                                  </p:childTnLst>
                                </p:cTn>
                              </p:par>
                            </p:childTnLst>
                          </p:cTn>
                        </p:par>
                        <p:par>
                          <p:cTn id="309" fill="hold">
                            <p:stCondLst>
                              <p:cond delay="100000"/>
                            </p:stCondLst>
                            <p:childTnLst>
                              <p:par>
                                <p:cTn id="310" presetID="11" presetClass="entr" presetSubtype="0" fill="hold" grpId="0" nodeType="afterEffect">
                                  <p:stCondLst>
                                    <p:cond delay="0"/>
                                  </p:stCondLst>
                                  <p:childTnLst>
                                    <p:set>
                                      <p:cBhvr>
                                        <p:cTn id="311" dur="1000">
                                          <p:stCondLst>
                                            <p:cond delay="0"/>
                                          </p:stCondLst>
                                        </p:cTn>
                                        <p:tgtEl>
                                          <p:spTgt spid="112"/>
                                        </p:tgtEl>
                                        <p:attrNameLst>
                                          <p:attrName>style.visibility</p:attrName>
                                        </p:attrNameLst>
                                      </p:cBhvr>
                                      <p:to>
                                        <p:strVal val="visible"/>
                                      </p:to>
                                    </p:set>
                                  </p:childTnLst>
                                </p:cTn>
                              </p:par>
                            </p:childTnLst>
                          </p:cTn>
                        </p:par>
                        <p:par>
                          <p:cTn id="312" fill="hold">
                            <p:stCondLst>
                              <p:cond delay="101000"/>
                            </p:stCondLst>
                            <p:childTnLst>
                              <p:par>
                                <p:cTn id="313" presetID="11" presetClass="entr" presetSubtype="0" fill="hold" grpId="0" nodeType="afterEffect">
                                  <p:stCondLst>
                                    <p:cond delay="0"/>
                                  </p:stCondLst>
                                  <p:childTnLst>
                                    <p:set>
                                      <p:cBhvr>
                                        <p:cTn id="314" dur="1000">
                                          <p:stCondLst>
                                            <p:cond delay="0"/>
                                          </p:stCondLst>
                                        </p:cTn>
                                        <p:tgtEl>
                                          <p:spTgt spid="113"/>
                                        </p:tgtEl>
                                        <p:attrNameLst>
                                          <p:attrName>style.visibility</p:attrName>
                                        </p:attrNameLst>
                                      </p:cBhvr>
                                      <p:to>
                                        <p:strVal val="visible"/>
                                      </p:to>
                                    </p:set>
                                  </p:childTnLst>
                                </p:cTn>
                              </p:par>
                            </p:childTnLst>
                          </p:cTn>
                        </p:par>
                        <p:par>
                          <p:cTn id="315" fill="hold">
                            <p:stCondLst>
                              <p:cond delay="102000"/>
                            </p:stCondLst>
                            <p:childTnLst>
                              <p:par>
                                <p:cTn id="316" presetID="11" presetClass="entr" presetSubtype="0" fill="hold" grpId="0" nodeType="afterEffect">
                                  <p:stCondLst>
                                    <p:cond delay="0"/>
                                  </p:stCondLst>
                                  <p:childTnLst>
                                    <p:set>
                                      <p:cBhvr>
                                        <p:cTn id="317" dur="1000">
                                          <p:stCondLst>
                                            <p:cond delay="0"/>
                                          </p:stCondLst>
                                        </p:cTn>
                                        <p:tgtEl>
                                          <p:spTgt spid="114"/>
                                        </p:tgtEl>
                                        <p:attrNameLst>
                                          <p:attrName>style.visibility</p:attrName>
                                        </p:attrNameLst>
                                      </p:cBhvr>
                                      <p:to>
                                        <p:strVal val="visible"/>
                                      </p:to>
                                    </p:set>
                                  </p:childTnLst>
                                </p:cTn>
                              </p:par>
                            </p:childTnLst>
                          </p:cTn>
                        </p:par>
                        <p:par>
                          <p:cTn id="318" fill="hold">
                            <p:stCondLst>
                              <p:cond delay="103000"/>
                            </p:stCondLst>
                            <p:childTnLst>
                              <p:par>
                                <p:cTn id="319" presetID="11" presetClass="entr" presetSubtype="0" fill="hold" grpId="0" nodeType="afterEffect">
                                  <p:stCondLst>
                                    <p:cond delay="0"/>
                                  </p:stCondLst>
                                  <p:childTnLst>
                                    <p:set>
                                      <p:cBhvr>
                                        <p:cTn id="320" dur="1000">
                                          <p:stCondLst>
                                            <p:cond delay="0"/>
                                          </p:stCondLst>
                                        </p:cTn>
                                        <p:tgtEl>
                                          <p:spTgt spid="115"/>
                                        </p:tgtEl>
                                        <p:attrNameLst>
                                          <p:attrName>style.visibility</p:attrName>
                                        </p:attrNameLst>
                                      </p:cBhvr>
                                      <p:to>
                                        <p:strVal val="visible"/>
                                      </p:to>
                                    </p:set>
                                  </p:childTnLst>
                                </p:cTn>
                              </p:par>
                            </p:childTnLst>
                          </p:cTn>
                        </p:par>
                        <p:par>
                          <p:cTn id="321" fill="hold">
                            <p:stCondLst>
                              <p:cond delay="104000"/>
                            </p:stCondLst>
                            <p:childTnLst>
                              <p:par>
                                <p:cTn id="322" presetID="11" presetClass="entr" presetSubtype="0" fill="hold" grpId="0" nodeType="afterEffect">
                                  <p:stCondLst>
                                    <p:cond delay="0"/>
                                  </p:stCondLst>
                                  <p:childTnLst>
                                    <p:set>
                                      <p:cBhvr>
                                        <p:cTn id="323" dur="1000">
                                          <p:stCondLst>
                                            <p:cond delay="0"/>
                                          </p:stCondLst>
                                        </p:cTn>
                                        <p:tgtEl>
                                          <p:spTgt spid="116"/>
                                        </p:tgtEl>
                                        <p:attrNameLst>
                                          <p:attrName>style.visibility</p:attrName>
                                        </p:attrNameLst>
                                      </p:cBhvr>
                                      <p:to>
                                        <p:strVal val="visible"/>
                                      </p:to>
                                    </p:set>
                                  </p:childTnLst>
                                </p:cTn>
                              </p:par>
                            </p:childTnLst>
                          </p:cTn>
                        </p:par>
                        <p:par>
                          <p:cTn id="324" fill="hold">
                            <p:stCondLst>
                              <p:cond delay="105000"/>
                            </p:stCondLst>
                            <p:childTnLst>
                              <p:par>
                                <p:cTn id="325" presetID="11" presetClass="entr" presetSubtype="0" fill="hold" grpId="0" nodeType="afterEffect">
                                  <p:stCondLst>
                                    <p:cond delay="0"/>
                                  </p:stCondLst>
                                  <p:childTnLst>
                                    <p:set>
                                      <p:cBhvr>
                                        <p:cTn id="326" dur="1000">
                                          <p:stCondLst>
                                            <p:cond delay="0"/>
                                          </p:stCondLst>
                                        </p:cTn>
                                        <p:tgtEl>
                                          <p:spTgt spid="117"/>
                                        </p:tgtEl>
                                        <p:attrNameLst>
                                          <p:attrName>style.visibility</p:attrName>
                                        </p:attrNameLst>
                                      </p:cBhvr>
                                      <p:to>
                                        <p:strVal val="visible"/>
                                      </p:to>
                                    </p:set>
                                  </p:childTnLst>
                                </p:cTn>
                              </p:par>
                            </p:childTnLst>
                          </p:cTn>
                        </p:par>
                        <p:par>
                          <p:cTn id="327" fill="hold">
                            <p:stCondLst>
                              <p:cond delay="106000"/>
                            </p:stCondLst>
                            <p:childTnLst>
                              <p:par>
                                <p:cTn id="328" presetID="11" presetClass="entr" presetSubtype="0" fill="hold" grpId="0" nodeType="afterEffect">
                                  <p:stCondLst>
                                    <p:cond delay="0"/>
                                  </p:stCondLst>
                                  <p:childTnLst>
                                    <p:set>
                                      <p:cBhvr>
                                        <p:cTn id="329" dur="1000">
                                          <p:stCondLst>
                                            <p:cond delay="0"/>
                                          </p:stCondLst>
                                        </p:cTn>
                                        <p:tgtEl>
                                          <p:spTgt spid="118"/>
                                        </p:tgtEl>
                                        <p:attrNameLst>
                                          <p:attrName>style.visibility</p:attrName>
                                        </p:attrNameLst>
                                      </p:cBhvr>
                                      <p:to>
                                        <p:strVal val="visible"/>
                                      </p:to>
                                    </p:set>
                                  </p:childTnLst>
                                </p:cTn>
                              </p:par>
                            </p:childTnLst>
                          </p:cTn>
                        </p:par>
                        <p:par>
                          <p:cTn id="330" fill="hold">
                            <p:stCondLst>
                              <p:cond delay="107000"/>
                            </p:stCondLst>
                            <p:childTnLst>
                              <p:par>
                                <p:cTn id="331" presetID="11" presetClass="entr" presetSubtype="0" fill="hold" grpId="0" nodeType="afterEffect">
                                  <p:stCondLst>
                                    <p:cond delay="0"/>
                                  </p:stCondLst>
                                  <p:childTnLst>
                                    <p:set>
                                      <p:cBhvr>
                                        <p:cTn id="332" dur="1000">
                                          <p:stCondLst>
                                            <p:cond delay="0"/>
                                          </p:stCondLst>
                                        </p:cTn>
                                        <p:tgtEl>
                                          <p:spTgt spid="119"/>
                                        </p:tgtEl>
                                        <p:attrNameLst>
                                          <p:attrName>style.visibility</p:attrName>
                                        </p:attrNameLst>
                                      </p:cBhvr>
                                      <p:to>
                                        <p:strVal val="visible"/>
                                      </p:to>
                                    </p:set>
                                  </p:childTnLst>
                                </p:cTn>
                              </p:par>
                            </p:childTnLst>
                          </p:cTn>
                        </p:par>
                        <p:par>
                          <p:cTn id="333" fill="hold">
                            <p:stCondLst>
                              <p:cond delay="108000"/>
                            </p:stCondLst>
                            <p:childTnLst>
                              <p:par>
                                <p:cTn id="334" presetID="11" presetClass="entr" presetSubtype="0" fill="hold" grpId="0" nodeType="afterEffect">
                                  <p:stCondLst>
                                    <p:cond delay="0"/>
                                  </p:stCondLst>
                                  <p:childTnLst>
                                    <p:set>
                                      <p:cBhvr>
                                        <p:cTn id="335" dur="1000">
                                          <p:stCondLst>
                                            <p:cond delay="0"/>
                                          </p:stCondLst>
                                        </p:cTn>
                                        <p:tgtEl>
                                          <p:spTgt spid="120"/>
                                        </p:tgtEl>
                                        <p:attrNameLst>
                                          <p:attrName>style.visibility</p:attrName>
                                        </p:attrNameLst>
                                      </p:cBhvr>
                                      <p:to>
                                        <p:strVal val="visible"/>
                                      </p:to>
                                    </p:set>
                                  </p:childTnLst>
                                </p:cTn>
                              </p:par>
                            </p:childTnLst>
                          </p:cTn>
                        </p:par>
                        <p:par>
                          <p:cTn id="336" fill="hold">
                            <p:stCondLst>
                              <p:cond delay="109000"/>
                            </p:stCondLst>
                            <p:childTnLst>
                              <p:par>
                                <p:cTn id="337" presetID="11" presetClass="entr" presetSubtype="0" fill="hold" grpId="0" nodeType="afterEffect">
                                  <p:stCondLst>
                                    <p:cond delay="0"/>
                                  </p:stCondLst>
                                  <p:childTnLst>
                                    <p:set>
                                      <p:cBhvr>
                                        <p:cTn id="338" dur="1000">
                                          <p:stCondLst>
                                            <p:cond delay="0"/>
                                          </p:stCondLst>
                                        </p:cTn>
                                        <p:tgtEl>
                                          <p:spTgt spid="121"/>
                                        </p:tgtEl>
                                        <p:attrNameLst>
                                          <p:attrName>style.visibility</p:attrName>
                                        </p:attrNameLst>
                                      </p:cBhvr>
                                      <p:to>
                                        <p:strVal val="visible"/>
                                      </p:to>
                                    </p:set>
                                  </p:childTnLst>
                                </p:cTn>
                              </p:par>
                            </p:childTnLst>
                          </p:cTn>
                        </p:par>
                        <p:par>
                          <p:cTn id="339" fill="hold">
                            <p:stCondLst>
                              <p:cond delay="110000"/>
                            </p:stCondLst>
                            <p:childTnLst>
                              <p:par>
                                <p:cTn id="340" presetID="11" presetClass="entr" presetSubtype="0" fill="hold" grpId="0" nodeType="afterEffect">
                                  <p:stCondLst>
                                    <p:cond delay="0"/>
                                  </p:stCondLst>
                                  <p:childTnLst>
                                    <p:set>
                                      <p:cBhvr>
                                        <p:cTn id="341" dur="1000">
                                          <p:stCondLst>
                                            <p:cond delay="0"/>
                                          </p:stCondLst>
                                        </p:cTn>
                                        <p:tgtEl>
                                          <p:spTgt spid="122"/>
                                        </p:tgtEl>
                                        <p:attrNameLst>
                                          <p:attrName>style.visibility</p:attrName>
                                        </p:attrNameLst>
                                      </p:cBhvr>
                                      <p:to>
                                        <p:strVal val="visible"/>
                                      </p:to>
                                    </p:set>
                                  </p:childTnLst>
                                </p:cTn>
                              </p:par>
                            </p:childTnLst>
                          </p:cTn>
                        </p:par>
                        <p:par>
                          <p:cTn id="342" fill="hold">
                            <p:stCondLst>
                              <p:cond delay="111000"/>
                            </p:stCondLst>
                            <p:childTnLst>
                              <p:par>
                                <p:cTn id="343" presetID="11" presetClass="entr" presetSubtype="0" fill="hold" grpId="0" nodeType="afterEffect">
                                  <p:stCondLst>
                                    <p:cond delay="0"/>
                                  </p:stCondLst>
                                  <p:childTnLst>
                                    <p:set>
                                      <p:cBhvr>
                                        <p:cTn id="344" dur="1000">
                                          <p:stCondLst>
                                            <p:cond delay="0"/>
                                          </p:stCondLst>
                                        </p:cTn>
                                        <p:tgtEl>
                                          <p:spTgt spid="123"/>
                                        </p:tgtEl>
                                        <p:attrNameLst>
                                          <p:attrName>style.visibility</p:attrName>
                                        </p:attrNameLst>
                                      </p:cBhvr>
                                      <p:to>
                                        <p:strVal val="visible"/>
                                      </p:to>
                                    </p:set>
                                  </p:childTnLst>
                                </p:cTn>
                              </p:par>
                            </p:childTnLst>
                          </p:cTn>
                        </p:par>
                        <p:par>
                          <p:cTn id="345" fill="hold">
                            <p:stCondLst>
                              <p:cond delay="112000"/>
                            </p:stCondLst>
                            <p:childTnLst>
                              <p:par>
                                <p:cTn id="346" presetID="11" presetClass="entr" presetSubtype="0" fill="hold" grpId="0" nodeType="afterEffect">
                                  <p:stCondLst>
                                    <p:cond delay="0"/>
                                  </p:stCondLst>
                                  <p:childTnLst>
                                    <p:set>
                                      <p:cBhvr>
                                        <p:cTn id="347" dur="1000">
                                          <p:stCondLst>
                                            <p:cond delay="0"/>
                                          </p:stCondLst>
                                        </p:cTn>
                                        <p:tgtEl>
                                          <p:spTgt spid="124"/>
                                        </p:tgtEl>
                                        <p:attrNameLst>
                                          <p:attrName>style.visibility</p:attrName>
                                        </p:attrNameLst>
                                      </p:cBhvr>
                                      <p:to>
                                        <p:strVal val="visible"/>
                                      </p:to>
                                    </p:set>
                                  </p:childTnLst>
                                </p:cTn>
                              </p:par>
                            </p:childTnLst>
                          </p:cTn>
                        </p:par>
                        <p:par>
                          <p:cTn id="348" fill="hold">
                            <p:stCondLst>
                              <p:cond delay="113000"/>
                            </p:stCondLst>
                            <p:childTnLst>
                              <p:par>
                                <p:cTn id="349" presetID="11" presetClass="entr" presetSubtype="0" fill="hold" grpId="0" nodeType="afterEffect">
                                  <p:stCondLst>
                                    <p:cond delay="0"/>
                                  </p:stCondLst>
                                  <p:childTnLst>
                                    <p:set>
                                      <p:cBhvr>
                                        <p:cTn id="350" dur="1000">
                                          <p:stCondLst>
                                            <p:cond delay="0"/>
                                          </p:stCondLst>
                                        </p:cTn>
                                        <p:tgtEl>
                                          <p:spTgt spid="125"/>
                                        </p:tgtEl>
                                        <p:attrNameLst>
                                          <p:attrName>style.visibility</p:attrName>
                                        </p:attrNameLst>
                                      </p:cBhvr>
                                      <p:to>
                                        <p:strVal val="visible"/>
                                      </p:to>
                                    </p:set>
                                  </p:childTnLst>
                                </p:cTn>
                              </p:par>
                            </p:childTnLst>
                          </p:cTn>
                        </p:par>
                        <p:par>
                          <p:cTn id="351" fill="hold">
                            <p:stCondLst>
                              <p:cond delay="114000"/>
                            </p:stCondLst>
                            <p:childTnLst>
                              <p:par>
                                <p:cTn id="352" presetID="11" presetClass="entr" presetSubtype="0" fill="hold" grpId="0" nodeType="afterEffect">
                                  <p:stCondLst>
                                    <p:cond delay="0"/>
                                  </p:stCondLst>
                                  <p:childTnLst>
                                    <p:set>
                                      <p:cBhvr>
                                        <p:cTn id="353" dur="1000">
                                          <p:stCondLst>
                                            <p:cond delay="0"/>
                                          </p:stCondLst>
                                        </p:cTn>
                                        <p:tgtEl>
                                          <p:spTgt spid="126"/>
                                        </p:tgtEl>
                                        <p:attrNameLst>
                                          <p:attrName>style.visibility</p:attrName>
                                        </p:attrNameLst>
                                      </p:cBhvr>
                                      <p:to>
                                        <p:strVal val="visible"/>
                                      </p:to>
                                    </p:set>
                                  </p:childTnLst>
                                </p:cTn>
                              </p:par>
                            </p:childTnLst>
                          </p:cTn>
                        </p:par>
                        <p:par>
                          <p:cTn id="354" fill="hold">
                            <p:stCondLst>
                              <p:cond delay="115000"/>
                            </p:stCondLst>
                            <p:childTnLst>
                              <p:par>
                                <p:cTn id="355" presetID="11" presetClass="entr" presetSubtype="0" fill="hold" grpId="0" nodeType="afterEffect">
                                  <p:stCondLst>
                                    <p:cond delay="0"/>
                                  </p:stCondLst>
                                  <p:childTnLst>
                                    <p:set>
                                      <p:cBhvr>
                                        <p:cTn id="356" dur="1000">
                                          <p:stCondLst>
                                            <p:cond delay="0"/>
                                          </p:stCondLst>
                                        </p:cTn>
                                        <p:tgtEl>
                                          <p:spTgt spid="127"/>
                                        </p:tgtEl>
                                        <p:attrNameLst>
                                          <p:attrName>style.visibility</p:attrName>
                                        </p:attrNameLst>
                                      </p:cBhvr>
                                      <p:to>
                                        <p:strVal val="visible"/>
                                      </p:to>
                                    </p:set>
                                  </p:childTnLst>
                                </p:cTn>
                              </p:par>
                            </p:childTnLst>
                          </p:cTn>
                        </p:par>
                        <p:par>
                          <p:cTn id="357" fill="hold">
                            <p:stCondLst>
                              <p:cond delay="116000"/>
                            </p:stCondLst>
                            <p:childTnLst>
                              <p:par>
                                <p:cTn id="358" presetID="11" presetClass="entr" presetSubtype="0" fill="hold" grpId="0" nodeType="afterEffect">
                                  <p:stCondLst>
                                    <p:cond delay="0"/>
                                  </p:stCondLst>
                                  <p:childTnLst>
                                    <p:set>
                                      <p:cBhvr>
                                        <p:cTn id="359" dur="1000">
                                          <p:stCondLst>
                                            <p:cond delay="0"/>
                                          </p:stCondLst>
                                        </p:cTn>
                                        <p:tgtEl>
                                          <p:spTgt spid="128"/>
                                        </p:tgtEl>
                                        <p:attrNameLst>
                                          <p:attrName>style.visibility</p:attrName>
                                        </p:attrNameLst>
                                      </p:cBhvr>
                                      <p:to>
                                        <p:strVal val="visible"/>
                                      </p:to>
                                    </p:set>
                                  </p:childTnLst>
                                </p:cTn>
                              </p:par>
                            </p:childTnLst>
                          </p:cTn>
                        </p:par>
                        <p:par>
                          <p:cTn id="360" fill="hold">
                            <p:stCondLst>
                              <p:cond delay="117000"/>
                            </p:stCondLst>
                            <p:childTnLst>
                              <p:par>
                                <p:cTn id="361" presetID="11" presetClass="entr" presetSubtype="0" fill="hold" grpId="0" nodeType="afterEffect">
                                  <p:stCondLst>
                                    <p:cond delay="0"/>
                                  </p:stCondLst>
                                  <p:childTnLst>
                                    <p:set>
                                      <p:cBhvr>
                                        <p:cTn id="362" dur="1000">
                                          <p:stCondLst>
                                            <p:cond delay="0"/>
                                          </p:stCondLst>
                                        </p:cTn>
                                        <p:tgtEl>
                                          <p:spTgt spid="129"/>
                                        </p:tgtEl>
                                        <p:attrNameLst>
                                          <p:attrName>style.visibility</p:attrName>
                                        </p:attrNameLst>
                                      </p:cBhvr>
                                      <p:to>
                                        <p:strVal val="visible"/>
                                      </p:to>
                                    </p:set>
                                  </p:childTnLst>
                                </p:cTn>
                              </p:par>
                            </p:childTnLst>
                          </p:cTn>
                        </p:par>
                        <p:par>
                          <p:cTn id="363" fill="hold">
                            <p:stCondLst>
                              <p:cond delay="118000"/>
                            </p:stCondLst>
                            <p:childTnLst>
                              <p:par>
                                <p:cTn id="364" presetID="11" presetClass="entr" presetSubtype="0" fill="hold" grpId="0" nodeType="afterEffect">
                                  <p:stCondLst>
                                    <p:cond delay="0"/>
                                  </p:stCondLst>
                                  <p:childTnLst>
                                    <p:set>
                                      <p:cBhvr>
                                        <p:cTn id="365" dur="1000">
                                          <p:stCondLst>
                                            <p:cond delay="0"/>
                                          </p:stCondLst>
                                        </p:cTn>
                                        <p:tgtEl>
                                          <p:spTgt spid="130"/>
                                        </p:tgtEl>
                                        <p:attrNameLst>
                                          <p:attrName>style.visibility</p:attrName>
                                        </p:attrNameLst>
                                      </p:cBhvr>
                                      <p:to>
                                        <p:strVal val="visible"/>
                                      </p:to>
                                    </p:set>
                                  </p:childTnLst>
                                </p:cTn>
                              </p:par>
                            </p:childTnLst>
                          </p:cTn>
                        </p:par>
                        <p:par>
                          <p:cTn id="366" fill="hold">
                            <p:stCondLst>
                              <p:cond delay="119000"/>
                            </p:stCondLst>
                            <p:childTnLst>
                              <p:par>
                                <p:cTn id="367" presetID="11" presetClass="entr" presetSubtype="0" fill="hold" grpId="0" nodeType="afterEffect">
                                  <p:stCondLst>
                                    <p:cond delay="0"/>
                                  </p:stCondLst>
                                  <p:childTnLst>
                                    <p:set>
                                      <p:cBhvr>
                                        <p:cTn id="368" dur="1000">
                                          <p:stCondLst>
                                            <p:cond delay="0"/>
                                          </p:stCondLst>
                                        </p:cTn>
                                        <p:tgtEl>
                                          <p:spTgt spid="131"/>
                                        </p:tgtEl>
                                        <p:attrNameLst>
                                          <p:attrName>style.visibility</p:attrName>
                                        </p:attrNameLst>
                                      </p:cBhvr>
                                      <p:to>
                                        <p:strVal val="visible"/>
                                      </p:to>
                                    </p:set>
                                  </p:childTnLst>
                                </p:cTn>
                              </p:par>
                            </p:childTnLst>
                          </p:cTn>
                        </p:par>
                        <p:par>
                          <p:cTn id="369" fill="hold">
                            <p:stCondLst>
                              <p:cond delay="120000"/>
                            </p:stCondLst>
                            <p:childTnLst>
                              <p:par>
                                <p:cTn id="370" presetID="11" presetClass="entr" presetSubtype="0" fill="hold" grpId="0" nodeType="afterEffect">
                                  <p:stCondLst>
                                    <p:cond delay="0"/>
                                  </p:stCondLst>
                                  <p:childTnLst>
                                    <p:set>
                                      <p:cBhvr>
                                        <p:cTn id="371" dur="1000">
                                          <p:stCondLst>
                                            <p:cond delay="0"/>
                                          </p:stCondLst>
                                        </p:cTn>
                                        <p:tgtEl>
                                          <p:spTgt spid="132"/>
                                        </p:tgtEl>
                                        <p:attrNameLst>
                                          <p:attrName>style.visibility</p:attrName>
                                        </p:attrNameLst>
                                      </p:cBhvr>
                                      <p:to>
                                        <p:strVal val="visible"/>
                                      </p:to>
                                    </p:set>
                                  </p:childTnLst>
                                </p:cTn>
                              </p:par>
                            </p:childTnLst>
                          </p:cTn>
                        </p:par>
                        <p:par>
                          <p:cTn id="372" fill="hold">
                            <p:stCondLst>
                              <p:cond delay="121000"/>
                            </p:stCondLst>
                            <p:childTnLst>
                              <p:par>
                                <p:cTn id="373" presetID="11" presetClass="entr" presetSubtype="0" fill="hold" grpId="0" nodeType="afterEffect">
                                  <p:stCondLst>
                                    <p:cond delay="0"/>
                                  </p:stCondLst>
                                  <p:childTnLst>
                                    <p:set>
                                      <p:cBhvr>
                                        <p:cTn id="374" dur="1000">
                                          <p:stCondLst>
                                            <p:cond delay="0"/>
                                          </p:stCondLst>
                                        </p:cTn>
                                        <p:tgtEl>
                                          <p:spTgt spid="133"/>
                                        </p:tgtEl>
                                        <p:attrNameLst>
                                          <p:attrName>style.visibility</p:attrName>
                                        </p:attrNameLst>
                                      </p:cBhvr>
                                      <p:to>
                                        <p:strVal val="visible"/>
                                      </p:to>
                                    </p:set>
                                  </p:childTnLst>
                                </p:cTn>
                              </p:par>
                            </p:childTnLst>
                          </p:cTn>
                        </p:par>
                        <p:par>
                          <p:cTn id="375" fill="hold">
                            <p:stCondLst>
                              <p:cond delay="122000"/>
                            </p:stCondLst>
                            <p:childTnLst>
                              <p:par>
                                <p:cTn id="376" presetID="11" presetClass="entr" presetSubtype="0" fill="hold" grpId="0" nodeType="afterEffect">
                                  <p:stCondLst>
                                    <p:cond delay="0"/>
                                  </p:stCondLst>
                                  <p:childTnLst>
                                    <p:set>
                                      <p:cBhvr>
                                        <p:cTn id="377" dur="1000">
                                          <p:stCondLst>
                                            <p:cond delay="0"/>
                                          </p:stCondLst>
                                        </p:cTn>
                                        <p:tgtEl>
                                          <p:spTgt spid="134"/>
                                        </p:tgtEl>
                                        <p:attrNameLst>
                                          <p:attrName>style.visibility</p:attrName>
                                        </p:attrNameLst>
                                      </p:cBhvr>
                                      <p:to>
                                        <p:strVal val="visible"/>
                                      </p:to>
                                    </p:set>
                                  </p:childTnLst>
                                </p:cTn>
                              </p:par>
                            </p:childTnLst>
                          </p:cTn>
                        </p:par>
                        <p:par>
                          <p:cTn id="378" fill="hold">
                            <p:stCondLst>
                              <p:cond delay="123000"/>
                            </p:stCondLst>
                            <p:childTnLst>
                              <p:par>
                                <p:cTn id="379" presetID="11" presetClass="entr" presetSubtype="0" fill="hold" grpId="0" nodeType="afterEffect">
                                  <p:stCondLst>
                                    <p:cond delay="0"/>
                                  </p:stCondLst>
                                  <p:childTnLst>
                                    <p:set>
                                      <p:cBhvr>
                                        <p:cTn id="380" dur="1000">
                                          <p:stCondLst>
                                            <p:cond delay="0"/>
                                          </p:stCondLst>
                                        </p:cTn>
                                        <p:tgtEl>
                                          <p:spTgt spid="135"/>
                                        </p:tgtEl>
                                        <p:attrNameLst>
                                          <p:attrName>style.visibility</p:attrName>
                                        </p:attrNameLst>
                                      </p:cBhvr>
                                      <p:to>
                                        <p:strVal val="visible"/>
                                      </p:to>
                                    </p:set>
                                  </p:childTnLst>
                                </p:cTn>
                              </p:par>
                            </p:childTnLst>
                          </p:cTn>
                        </p:par>
                        <p:par>
                          <p:cTn id="381" fill="hold">
                            <p:stCondLst>
                              <p:cond delay="124000"/>
                            </p:stCondLst>
                            <p:childTnLst>
                              <p:par>
                                <p:cTn id="382" presetID="11" presetClass="entr" presetSubtype="0" fill="hold" grpId="0" nodeType="afterEffect">
                                  <p:stCondLst>
                                    <p:cond delay="0"/>
                                  </p:stCondLst>
                                  <p:childTnLst>
                                    <p:set>
                                      <p:cBhvr>
                                        <p:cTn id="383" dur="1000">
                                          <p:stCondLst>
                                            <p:cond delay="0"/>
                                          </p:stCondLst>
                                        </p:cTn>
                                        <p:tgtEl>
                                          <p:spTgt spid="136"/>
                                        </p:tgtEl>
                                        <p:attrNameLst>
                                          <p:attrName>style.visibility</p:attrName>
                                        </p:attrNameLst>
                                      </p:cBhvr>
                                      <p:to>
                                        <p:strVal val="visible"/>
                                      </p:to>
                                    </p:set>
                                  </p:childTnLst>
                                </p:cTn>
                              </p:par>
                            </p:childTnLst>
                          </p:cTn>
                        </p:par>
                        <p:par>
                          <p:cTn id="384" fill="hold">
                            <p:stCondLst>
                              <p:cond delay="125000"/>
                            </p:stCondLst>
                            <p:childTnLst>
                              <p:par>
                                <p:cTn id="385" presetID="11" presetClass="entr" presetSubtype="0" fill="hold" grpId="0" nodeType="afterEffect">
                                  <p:stCondLst>
                                    <p:cond delay="0"/>
                                  </p:stCondLst>
                                  <p:childTnLst>
                                    <p:set>
                                      <p:cBhvr>
                                        <p:cTn id="386" dur="1000">
                                          <p:stCondLst>
                                            <p:cond delay="0"/>
                                          </p:stCondLst>
                                        </p:cTn>
                                        <p:tgtEl>
                                          <p:spTgt spid="137"/>
                                        </p:tgtEl>
                                        <p:attrNameLst>
                                          <p:attrName>style.visibility</p:attrName>
                                        </p:attrNameLst>
                                      </p:cBhvr>
                                      <p:to>
                                        <p:strVal val="visible"/>
                                      </p:to>
                                    </p:set>
                                  </p:childTnLst>
                                </p:cTn>
                              </p:par>
                            </p:childTnLst>
                          </p:cTn>
                        </p:par>
                        <p:par>
                          <p:cTn id="387" fill="hold">
                            <p:stCondLst>
                              <p:cond delay="126000"/>
                            </p:stCondLst>
                            <p:childTnLst>
                              <p:par>
                                <p:cTn id="388" presetID="11" presetClass="entr" presetSubtype="0" fill="hold" grpId="0" nodeType="afterEffect">
                                  <p:stCondLst>
                                    <p:cond delay="0"/>
                                  </p:stCondLst>
                                  <p:childTnLst>
                                    <p:set>
                                      <p:cBhvr>
                                        <p:cTn id="389" dur="1000">
                                          <p:stCondLst>
                                            <p:cond delay="0"/>
                                          </p:stCondLst>
                                        </p:cTn>
                                        <p:tgtEl>
                                          <p:spTgt spid="138"/>
                                        </p:tgtEl>
                                        <p:attrNameLst>
                                          <p:attrName>style.visibility</p:attrName>
                                        </p:attrNameLst>
                                      </p:cBhvr>
                                      <p:to>
                                        <p:strVal val="visible"/>
                                      </p:to>
                                    </p:set>
                                  </p:childTnLst>
                                </p:cTn>
                              </p:par>
                            </p:childTnLst>
                          </p:cTn>
                        </p:par>
                        <p:par>
                          <p:cTn id="390" fill="hold">
                            <p:stCondLst>
                              <p:cond delay="127000"/>
                            </p:stCondLst>
                            <p:childTnLst>
                              <p:par>
                                <p:cTn id="391" presetID="11" presetClass="entr" presetSubtype="0" fill="hold" grpId="0" nodeType="afterEffect">
                                  <p:stCondLst>
                                    <p:cond delay="0"/>
                                  </p:stCondLst>
                                  <p:childTnLst>
                                    <p:set>
                                      <p:cBhvr>
                                        <p:cTn id="392" dur="1000">
                                          <p:stCondLst>
                                            <p:cond delay="0"/>
                                          </p:stCondLst>
                                        </p:cTn>
                                        <p:tgtEl>
                                          <p:spTgt spid="139"/>
                                        </p:tgtEl>
                                        <p:attrNameLst>
                                          <p:attrName>style.visibility</p:attrName>
                                        </p:attrNameLst>
                                      </p:cBhvr>
                                      <p:to>
                                        <p:strVal val="visible"/>
                                      </p:to>
                                    </p:set>
                                  </p:childTnLst>
                                </p:cTn>
                              </p:par>
                            </p:childTnLst>
                          </p:cTn>
                        </p:par>
                        <p:par>
                          <p:cTn id="393" fill="hold">
                            <p:stCondLst>
                              <p:cond delay="128000"/>
                            </p:stCondLst>
                            <p:childTnLst>
                              <p:par>
                                <p:cTn id="394" presetID="11" presetClass="entr" presetSubtype="0" fill="hold" grpId="0" nodeType="afterEffect">
                                  <p:stCondLst>
                                    <p:cond delay="0"/>
                                  </p:stCondLst>
                                  <p:childTnLst>
                                    <p:set>
                                      <p:cBhvr>
                                        <p:cTn id="395" dur="1000">
                                          <p:stCondLst>
                                            <p:cond delay="0"/>
                                          </p:stCondLst>
                                        </p:cTn>
                                        <p:tgtEl>
                                          <p:spTgt spid="140"/>
                                        </p:tgtEl>
                                        <p:attrNameLst>
                                          <p:attrName>style.visibility</p:attrName>
                                        </p:attrNameLst>
                                      </p:cBhvr>
                                      <p:to>
                                        <p:strVal val="visible"/>
                                      </p:to>
                                    </p:set>
                                  </p:childTnLst>
                                </p:cTn>
                              </p:par>
                            </p:childTnLst>
                          </p:cTn>
                        </p:par>
                        <p:par>
                          <p:cTn id="396" fill="hold">
                            <p:stCondLst>
                              <p:cond delay="129000"/>
                            </p:stCondLst>
                            <p:childTnLst>
                              <p:par>
                                <p:cTn id="397" presetID="11" presetClass="entr" presetSubtype="0" fill="hold" grpId="0" nodeType="afterEffect">
                                  <p:stCondLst>
                                    <p:cond delay="0"/>
                                  </p:stCondLst>
                                  <p:childTnLst>
                                    <p:set>
                                      <p:cBhvr>
                                        <p:cTn id="398" dur="1000">
                                          <p:stCondLst>
                                            <p:cond delay="0"/>
                                          </p:stCondLst>
                                        </p:cTn>
                                        <p:tgtEl>
                                          <p:spTgt spid="141"/>
                                        </p:tgtEl>
                                        <p:attrNameLst>
                                          <p:attrName>style.visibility</p:attrName>
                                        </p:attrNameLst>
                                      </p:cBhvr>
                                      <p:to>
                                        <p:strVal val="visible"/>
                                      </p:to>
                                    </p:set>
                                  </p:childTnLst>
                                </p:cTn>
                              </p:par>
                            </p:childTnLst>
                          </p:cTn>
                        </p:par>
                        <p:par>
                          <p:cTn id="399" fill="hold">
                            <p:stCondLst>
                              <p:cond delay="130000"/>
                            </p:stCondLst>
                            <p:childTnLst>
                              <p:par>
                                <p:cTn id="400" presetID="11" presetClass="entr" presetSubtype="0" fill="hold" grpId="0" nodeType="afterEffect">
                                  <p:stCondLst>
                                    <p:cond delay="0"/>
                                  </p:stCondLst>
                                  <p:childTnLst>
                                    <p:set>
                                      <p:cBhvr>
                                        <p:cTn id="401" dur="1000">
                                          <p:stCondLst>
                                            <p:cond delay="0"/>
                                          </p:stCondLst>
                                        </p:cTn>
                                        <p:tgtEl>
                                          <p:spTgt spid="142"/>
                                        </p:tgtEl>
                                        <p:attrNameLst>
                                          <p:attrName>style.visibility</p:attrName>
                                        </p:attrNameLst>
                                      </p:cBhvr>
                                      <p:to>
                                        <p:strVal val="visible"/>
                                      </p:to>
                                    </p:set>
                                  </p:childTnLst>
                                </p:cTn>
                              </p:par>
                            </p:childTnLst>
                          </p:cTn>
                        </p:par>
                        <p:par>
                          <p:cTn id="402" fill="hold">
                            <p:stCondLst>
                              <p:cond delay="131000"/>
                            </p:stCondLst>
                            <p:childTnLst>
                              <p:par>
                                <p:cTn id="403" presetID="11" presetClass="entr" presetSubtype="0" fill="hold" grpId="0" nodeType="afterEffect">
                                  <p:stCondLst>
                                    <p:cond delay="0"/>
                                  </p:stCondLst>
                                  <p:childTnLst>
                                    <p:set>
                                      <p:cBhvr>
                                        <p:cTn id="404" dur="1000">
                                          <p:stCondLst>
                                            <p:cond delay="0"/>
                                          </p:stCondLst>
                                        </p:cTn>
                                        <p:tgtEl>
                                          <p:spTgt spid="143"/>
                                        </p:tgtEl>
                                        <p:attrNameLst>
                                          <p:attrName>style.visibility</p:attrName>
                                        </p:attrNameLst>
                                      </p:cBhvr>
                                      <p:to>
                                        <p:strVal val="visible"/>
                                      </p:to>
                                    </p:set>
                                  </p:childTnLst>
                                </p:cTn>
                              </p:par>
                            </p:childTnLst>
                          </p:cTn>
                        </p:par>
                        <p:par>
                          <p:cTn id="405" fill="hold">
                            <p:stCondLst>
                              <p:cond delay="132000"/>
                            </p:stCondLst>
                            <p:childTnLst>
                              <p:par>
                                <p:cTn id="406" presetID="11" presetClass="entr" presetSubtype="0" fill="hold" grpId="0" nodeType="afterEffect">
                                  <p:stCondLst>
                                    <p:cond delay="0"/>
                                  </p:stCondLst>
                                  <p:childTnLst>
                                    <p:set>
                                      <p:cBhvr>
                                        <p:cTn id="407" dur="1000">
                                          <p:stCondLst>
                                            <p:cond delay="0"/>
                                          </p:stCondLst>
                                        </p:cTn>
                                        <p:tgtEl>
                                          <p:spTgt spid="144"/>
                                        </p:tgtEl>
                                        <p:attrNameLst>
                                          <p:attrName>style.visibility</p:attrName>
                                        </p:attrNameLst>
                                      </p:cBhvr>
                                      <p:to>
                                        <p:strVal val="visible"/>
                                      </p:to>
                                    </p:set>
                                  </p:childTnLst>
                                </p:cTn>
                              </p:par>
                            </p:childTnLst>
                          </p:cTn>
                        </p:par>
                        <p:par>
                          <p:cTn id="408" fill="hold">
                            <p:stCondLst>
                              <p:cond delay="133000"/>
                            </p:stCondLst>
                            <p:childTnLst>
                              <p:par>
                                <p:cTn id="409" presetID="11" presetClass="entr" presetSubtype="0" fill="hold" grpId="0" nodeType="afterEffect">
                                  <p:stCondLst>
                                    <p:cond delay="0"/>
                                  </p:stCondLst>
                                  <p:childTnLst>
                                    <p:set>
                                      <p:cBhvr>
                                        <p:cTn id="410" dur="1000">
                                          <p:stCondLst>
                                            <p:cond delay="0"/>
                                          </p:stCondLst>
                                        </p:cTn>
                                        <p:tgtEl>
                                          <p:spTgt spid="145"/>
                                        </p:tgtEl>
                                        <p:attrNameLst>
                                          <p:attrName>style.visibility</p:attrName>
                                        </p:attrNameLst>
                                      </p:cBhvr>
                                      <p:to>
                                        <p:strVal val="visible"/>
                                      </p:to>
                                    </p:set>
                                  </p:childTnLst>
                                </p:cTn>
                              </p:par>
                            </p:childTnLst>
                          </p:cTn>
                        </p:par>
                        <p:par>
                          <p:cTn id="411" fill="hold">
                            <p:stCondLst>
                              <p:cond delay="134000"/>
                            </p:stCondLst>
                            <p:childTnLst>
                              <p:par>
                                <p:cTn id="412" presetID="11" presetClass="entr" presetSubtype="0" fill="hold" grpId="0" nodeType="afterEffect">
                                  <p:stCondLst>
                                    <p:cond delay="0"/>
                                  </p:stCondLst>
                                  <p:childTnLst>
                                    <p:set>
                                      <p:cBhvr>
                                        <p:cTn id="413" dur="1000">
                                          <p:stCondLst>
                                            <p:cond delay="0"/>
                                          </p:stCondLst>
                                        </p:cTn>
                                        <p:tgtEl>
                                          <p:spTgt spid="146"/>
                                        </p:tgtEl>
                                        <p:attrNameLst>
                                          <p:attrName>style.visibility</p:attrName>
                                        </p:attrNameLst>
                                      </p:cBhvr>
                                      <p:to>
                                        <p:strVal val="visible"/>
                                      </p:to>
                                    </p:set>
                                  </p:childTnLst>
                                </p:cTn>
                              </p:par>
                            </p:childTnLst>
                          </p:cTn>
                        </p:par>
                        <p:par>
                          <p:cTn id="414" fill="hold">
                            <p:stCondLst>
                              <p:cond delay="135000"/>
                            </p:stCondLst>
                            <p:childTnLst>
                              <p:par>
                                <p:cTn id="415" presetID="11" presetClass="entr" presetSubtype="0" fill="hold" grpId="0" nodeType="afterEffect">
                                  <p:stCondLst>
                                    <p:cond delay="0"/>
                                  </p:stCondLst>
                                  <p:childTnLst>
                                    <p:set>
                                      <p:cBhvr>
                                        <p:cTn id="416" dur="1000">
                                          <p:stCondLst>
                                            <p:cond delay="0"/>
                                          </p:stCondLst>
                                        </p:cTn>
                                        <p:tgtEl>
                                          <p:spTgt spid="147"/>
                                        </p:tgtEl>
                                        <p:attrNameLst>
                                          <p:attrName>style.visibility</p:attrName>
                                        </p:attrNameLst>
                                      </p:cBhvr>
                                      <p:to>
                                        <p:strVal val="visible"/>
                                      </p:to>
                                    </p:set>
                                  </p:childTnLst>
                                </p:cTn>
                              </p:par>
                            </p:childTnLst>
                          </p:cTn>
                        </p:par>
                        <p:par>
                          <p:cTn id="417" fill="hold">
                            <p:stCondLst>
                              <p:cond delay="136000"/>
                            </p:stCondLst>
                            <p:childTnLst>
                              <p:par>
                                <p:cTn id="418" presetID="11" presetClass="entr" presetSubtype="0" fill="hold" grpId="0" nodeType="afterEffect">
                                  <p:stCondLst>
                                    <p:cond delay="0"/>
                                  </p:stCondLst>
                                  <p:childTnLst>
                                    <p:set>
                                      <p:cBhvr>
                                        <p:cTn id="419" dur="1000">
                                          <p:stCondLst>
                                            <p:cond delay="0"/>
                                          </p:stCondLst>
                                        </p:cTn>
                                        <p:tgtEl>
                                          <p:spTgt spid="148"/>
                                        </p:tgtEl>
                                        <p:attrNameLst>
                                          <p:attrName>style.visibility</p:attrName>
                                        </p:attrNameLst>
                                      </p:cBhvr>
                                      <p:to>
                                        <p:strVal val="visible"/>
                                      </p:to>
                                    </p:set>
                                  </p:childTnLst>
                                </p:cTn>
                              </p:par>
                            </p:childTnLst>
                          </p:cTn>
                        </p:par>
                        <p:par>
                          <p:cTn id="420" fill="hold">
                            <p:stCondLst>
                              <p:cond delay="137000"/>
                            </p:stCondLst>
                            <p:childTnLst>
                              <p:par>
                                <p:cTn id="421" presetID="11" presetClass="entr" presetSubtype="0" fill="hold" grpId="0" nodeType="afterEffect">
                                  <p:stCondLst>
                                    <p:cond delay="0"/>
                                  </p:stCondLst>
                                  <p:childTnLst>
                                    <p:set>
                                      <p:cBhvr>
                                        <p:cTn id="422" dur="1000">
                                          <p:stCondLst>
                                            <p:cond delay="0"/>
                                          </p:stCondLst>
                                        </p:cTn>
                                        <p:tgtEl>
                                          <p:spTgt spid="149"/>
                                        </p:tgtEl>
                                        <p:attrNameLst>
                                          <p:attrName>style.visibility</p:attrName>
                                        </p:attrNameLst>
                                      </p:cBhvr>
                                      <p:to>
                                        <p:strVal val="visible"/>
                                      </p:to>
                                    </p:set>
                                  </p:childTnLst>
                                </p:cTn>
                              </p:par>
                            </p:childTnLst>
                          </p:cTn>
                        </p:par>
                        <p:par>
                          <p:cTn id="423" fill="hold">
                            <p:stCondLst>
                              <p:cond delay="138000"/>
                            </p:stCondLst>
                            <p:childTnLst>
                              <p:par>
                                <p:cTn id="424" presetID="11" presetClass="entr" presetSubtype="0" fill="hold" grpId="0" nodeType="afterEffect">
                                  <p:stCondLst>
                                    <p:cond delay="0"/>
                                  </p:stCondLst>
                                  <p:childTnLst>
                                    <p:set>
                                      <p:cBhvr>
                                        <p:cTn id="425" dur="1000">
                                          <p:stCondLst>
                                            <p:cond delay="0"/>
                                          </p:stCondLst>
                                        </p:cTn>
                                        <p:tgtEl>
                                          <p:spTgt spid="150"/>
                                        </p:tgtEl>
                                        <p:attrNameLst>
                                          <p:attrName>style.visibility</p:attrName>
                                        </p:attrNameLst>
                                      </p:cBhvr>
                                      <p:to>
                                        <p:strVal val="visible"/>
                                      </p:to>
                                    </p:set>
                                  </p:childTnLst>
                                </p:cTn>
                              </p:par>
                            </p:childTnLst>
                          </p:cTn>
                        </p:par>
                        <p:par>
                          <p:cTn id="426" fill="hold">
                            <p:stCondLst>
                              <p:cond delay="139000"/>
                            </p:stCondLst>
                            <p:childTnLst>
                              <p:par>
                                <p:cTn id="427" presetID="11" presetClass="entr" presetSubtype="0" fill="hold" grpId="0" nodeType="afterEffect">
                                  <p:stCondLst>
                                    <p:cond delay="0"/>
                                  </p:stCondLst>
                                  <p:childTnLst>
                                    <p:set>
                                      <p:cBhvr>
                                        <p:cTn id="428" dur="1000">
                                          <p:stCondLst>
                                            <p:cond delay="0"/>
                                          </p:stCondLst>
                                        </p:cTn>
                                        <p:tgtEl>
                                          <p:spTgt spid="151"/>
                                        </p:tgtEl>
                                        <p:attrNameLst>
                                          <p:attrName>style.visibility</p:attrName>
                                        </p:attrNameLst>
                                      </p:cBhvr>
                                      <p:to>
                                        <p:strVal val="visible"/>
                                      </p:to>
                                    </p:set>
                                  </p:childTnLst>
                                </p:cTn>
                              </p:par>
                            </p:childTnLst>
                          </p:cTn>
                        </p:par>
                        <p:par>
                          <p:cTn id="429" fill="hold">
                            <p:stCondLst>
                              <p:cond delay="140000"/>
                            </p:stCondLst>
                            <p:childTnLst>
                              <p:par>
                                <p:cTn id="430" presetID="11" presetClass="entr" presetSubtype="0" fill="hold" grpId="0" nodeType="afterEffect">
                                  <p:stCondLst>
                                    <p:cond delay="0"/>
                                  </p:stCondLst>
                                  <p:childTnLst>
                                    <p:set>
                                      <p:cBhvr>
                                        <p:cTn id="431" dur="1000">
                                          <p:stCondLst>
                                            <p:cond delay="0"/>
                                          </p:stCondLst>
                                        </p:cTn>
                                        <p:tgtEl>
                                          <p:spTgt spid="152"/>
                                        </p:tgtEl>
                                        <p:attrNameLst>
                                          <p:attrName>style.visibility</p:attrName>
                                        </p:attrNameLst>
                                      </p:cBhvr>
                                      <p:to>
                                        <p:strVal val="visible"/>
                                      </p:to>
                                    </p:set>
                                  </p:childTnLst>
                                </p:cTn>
                              </p:par>
                            </p:childTnLst>
                          </p:cTn>
                        </p:par>
                        <p:par>
                          <p:cTn id="432" fill="hold">
                            <p:stCondLst>
                              <p:cond delay="141000"/>
                            </p:stCondLst>
                            <p:childTnLst>
                              <p:par>
                                <p:cTn id="433" presetID="11" presetClass="entr" presetSubtype="0" fill="hold" grpId="0" nodeType="afterEffect">
                                  <p:stCondLst>
                                    <p:cond delay="0"/>
                                  </p:stCondLst>
                                  <p:childTnLst>
                                    <p:set>
                                      <p:cBhvr>
                                        <p:cTn id="434" dur="1000">
                                          <p:stCondLst>
                                            <p:cond delay="0"/>
                                          </p:stCondLst>
                                        </p:cTn>
                                        <p:tgtEl>
                                          <p:spTgt spid="153"/>
                                        </p:tgtEl>
                                        <p:attrNameLst>
                                          <p:attrName>style.visibility</p:attrName>
                                        </p:attrNameLst>
                                      </p:cBhvr>
                                      <p:to>
                                        <p:strVal val="visible"/>
                                      </p:to>
                                    </p:set>
                                  </p:childTnLst>
                                </p:cTn>
                              </p:par>
                            </p:childTnLst>
                          </p:cTn>
                        </p:par>
                        <p:par>
                          <p:cTn id="435" fill="hold">
                            <p:stCondLst>
                              <p:cond delay="142000"/>
                            </p:stCondLst>
                            <p:childTnLst>
                              <p:par>
                                <p:cTn id="436" presetID="11" presetClass="entr" presetSubtype="0" fill="hold" grpId="0" nodeType="afterEffect">
                                  <p:stCondLst>
                                    <p:cond delay="0"/>
                                  </p:stCondLst>
                                  <p:childTnLst>
                                    <p:set>
                                      <p:cBhvr>
                                        <p:cTn id="437" dur="1000">
                                          <p:stCondLst>
                                            <p:cond delay="0"/>
                                          </p:stCondLst>
                                        </p:cTn>
                                        <p:tgtEl>
                                          <p:spTgt spid="154"/>
                                        </p:tgtEl>
                                        <p:attrNameLst>
                                          <p:attrName>style.visibility</p:attrName>
                                        </p:attrNameLst>
                                      </p:cBhvr>
                                      <p:to>
                                        <p:strVal val="visible"/>
                                      </p:to>
                                    </p:set>
                                  </p:childTnLst>
                                </p:cTn>
                              </p:par>
                            </p:childTnLst>
                          </p:cTn>
                        </p:par>
                        <p:par>
                          <p:cTn id="438" fill="hold">
                            <p:stCondLst>
                              <p:cond delay="143000"/>
                            </p:stCondLst>
                            <p:childTnLst>
                              <p:par>
                                <p:cTn id="439" presetID="11" presetClass="entr" presetSubtype="0" fill="hold" grpId="0" nodeType="afterEffect">
                                  <p:stCondLst>
                                    <p:cond delay="0"/>
                                  </p:stCondLst>
                                  <p:childTnLst>
                                    <p:set>
                                      <p:cBhvr>
                                        <p:cTn id="440" dur="1000">
                                          <p:stCondLst>
                                            <p:cond delay="0"/>
                                          </p:stCondLst>
                                        </p:cTn>
                                        <p:tgtEl>
                                          <p:spTgt spid="155"/>
                                        </p:tgtEl>
                                        <p:attrNameLst>
                                          <p:attrName>style.visibility</p:attrName>
                                        </p:attrNameLst>
                                      </p:cBhvr>
                                      <p:to>
                                        <p:strVal val="visible"/>
                                      </p:to>
                                    </p:set>
                                  </p:childTnLst>
                                </p:cTn>
                              </p:par>
                            </p:childTnLst>
                          </p:cTn>
                        </p:par>
                        <p:par>
                          <p:cTn id="441" fill="hold">
                            <p:stCondLst>
                              <p:cond delay="144000"/>
                            </p:stCondLst>
                            <p:childTnLst>
                              <p:par>
                                <p:cTn id="442" presetID="11" presetClass="entr" presetSubtype="0" fill="hold" grpId="0" nodeType="afterEffect">
                                  <p:stCondLst>
                                    <p:cond delay="0"/>
                                  </p:stCondLst>
                                  <p:childTnLst>
                                    <p:set>
                                      <p:cBhvr>
                                        <p:cTn id="443" dur="1000">
                                          <p:stCondLst>
                                            <p:cond delay="0"/>
                                          </p:stCondLst>
                                        </p:cTn>
                                        <p:tgtEl>
                                          <p:spTgt spid="156"/>
                                        </p:tgtEl>
                                        <p:attrNameLst>
                                          <p:attrName>style.visibility</p:attrName>
                                        </p:attrNameLst>
                                      </p:cBhvr>
                                      <p:to>
                                        <p:strVal val="visible"/>
                                      </p:to>
                                    </p:set>
                                  </p:childTnLst>
                                </p:cTn>
                              </p:par>
                            </p:childTnLst>
                          </p:cTn>
                        </p:par>
                        <p:par>
                          <p:cTn id="444" fill="hold">
                            <p:stCondLst>
                              <p:cond delay="145000"/>
                            </p:stCondLst>
                            <p:childTnLst>
                              <p:par>
                                <p:cTn id="445" presetID="11" presetClass="entr" presetSubtype="0" fill="hold" grpId="0" nodeType="afterEffect">
                                  <p:stCondLst>
                                    <p:cond delay="0"/>
                                  </p:stCondLst>
                                  <p:childTnLst>
                                    <p:set>
                                      <p:cBhvr>
                                        <p:cTn id="446" dur="1000">
                                          <p:stCondLst>
                                            <p:cond delay="0"/>
                                          </p:stCondLst>
                                        </p:cTn>
                                        <p:tgtEl>
                                          <p:spTgt spid="157"/>
                                        </p:tgtEl>
                                        <p:attrNameLst>
                                          <p:attrName>style.visibility</p:attrName>
                                        </p:attrNameLst>
                                      </p:cBhvr>
                                      <p:to>
                                        <p:strVal val="visible"/>
                                      </p:to>
                                    </p:set>
                                  </p:childTnLst>
                                </p:cTn>
                              </p:par>
                            </p:childTnLst>
                          </p:cTn>
                        </p:par>
                        <p:par>
                          <p:cTn id="447" fill="hold">
                            <p:stCondLst>
                              <p:cond delay="146000"/>
                            </p:stCondLst>
                            <p:childTnLst>
                              <p:par>
                                <p:cTn id="448" presetID="11" presetClass="entr" presetSubtype="0" fill="hold" grpId="0" nodeType="afterEffect">
                                  <p:stCondLst>
                                    <p:cond delay="0"/>
                                  </p:stCondLst>
                                  <p:childTnLst>
                                    <p:set>
                                      <p:cBhvr>
                                        <p:cTn id="449" dur="1000">
                                          <p:stCondLst>
                                            <p:cond delay="0"/>
                                          </p:stCondLst>
                                        </p:cTn>
                                        <p:tgtEl>
                                          <p:spTgt spid="158"/>
                                        </p:tgtEl>
                                        <p:attrNameLst>
                                          <p:attrName>style.visibility</p:attrName>
                                        </p:attrNameLst>
                                      </p:cBhvr>
                                      <p:to>
                                        <p:strVal val="visible"/>
                                      </p:to>
                                    </p:set>
                                  </p:childTnLst>
                                </p:cTn>
                              </p:par>
                            </p:childTnLst>
                          </p:cTn>
                        </p:par>
                        <p:par>
                          <p:cTn id="450" fill="hold">
                            <p:stCondLst>
                              <p:cond delay="147000"/>
                            </p:stCondLst>
                            <p:childTnLst>
                              <p:par>
                                <p:cTn id="451" presetID="11" presetClass="entr" presetSubtype="0" fill="hold" grpId="0" nodeType="afterEffect">
                                  <p:stCondLst>
                                    <p:cond delay="0"/>
                                  </p:stCondLst>
                                  <p:childTnLst>
                                    <p:set>
                                      <p:cBhvr>
                                        <p:cTn id="452" dur="1000">
                                          <p:stCondLst>
                                            <p:cond delay="0"/>
                                          </p:stCondLst>
                                        </p:cTn>
                                        <p:tgtEl>
                                          <p:spTgt spid="159"/>
                                        </p:tgtEl>
                                        <p:attrNameLst>
                                          <p:attrName>style.visibility</p:attrName>
                                        </p:attrNameLst>
                                      </p:cBhvr>
                                      <p:to>
                                        <p:strVal val="visible"/>
                                      </p:to>
                                    </p:set>
                                  </p:childTnLst>
                                </p:cTn>
                              </p:par>
                            </p:childTnLst>
                          </p:cTn>
                        </p:par>
                        <p:par>
                          <p:cTn id="453" fill="hold">
                            <p:stCondLst>
                              <p:cond delay="148000"/>
                            </p:stCondLst>
                            <p:childTnLst>
                              <p:par>
                                <p:cTn id="454" presetID="11" presetClass="entr" presetSubtype="0" fill="hold" grpId="0" nodeType="afterEffect">
                                  <p:stCondLst>
                                    <p:cond delay="0"/>
                                  </p:stCondLst>
                                  <p:childTnLst>
                                    <p:set>
                                      <p:cBhvr>
                                        <p:cTn id="455" dur="1000">
                                          <p:stCondLst>
                                            <p:cond delay="0"/>
                                          </p:stCondLst>
                                        </p:cTn>
                                        <p:tgtEl>
                                          <p:spTgt spid="160"/>
                                        </p:tgtEl>
                                        <p:attrNameLst>
                                          <p:attrName>style.visibility</p:attrName>
                                        </p:attrNameLst>
                                      </p:cBhvr>
                                      <p:to>
                                        <p:strVal val="visible"/>
                                      </p:to>
                                    </p:set>
                                  </p:childTnLst>
                                </p:cTn>
                              </p:par>
                            </p:childTnLst>
                          </p:cTn>
                        </p:par>
                        <p:par>
                          <p:cTn id="456" fill="hold">
                            <p:stCondLst>
                              <p:cond delay="149000"/>
                            </p:stCondLst>
                            <p:childTnLst>
                              <p:par>
                                <p:cTn id="457" presetID="11" presetClass="entr" presetSubtype="0" fill="hold" grpId="0" nodeType="afterEffect">
                                  <p:stCondLst>
                                    <p:cond delay="0"/>
                                  </p:stCondLst>
                                  <p:childTnLst>
                                    <p:set>
                                      <p:cBhvr>
                                        <p:cTn id="458" dur="1000">
                                          <p:stCondLst>
                                            <p:cond delay="0"/>
                                          </p:stCondLst>
                                        </p:cTn>
                                        <p:tgtEl>
                                          <p:spTgt spid="161"/>
                                        </p:tgtEl>
                                        <p:attrNameLst>
                                          <p:attrName>style.visibility</p:attrName>
                                        </p:attrNameLst>
                                      </p:cBhvr>
                                      <p:to>
                                        <p:strVal val="visible"/>
                                      </p:to>
                                    </p:set>
                                  </p:childTnLst>
                                </p:cTn>
                              </p:par>
                            </p:childTnLst>
                          </p:cTn>
                        </p:par>
                        <p:par>
                          <p:cTn id="459" fill="hold">
                            <p:stCondLst>
                              <p:cond delay="150000"/>
                            </p:stCondLst>
                            <p:childTnLst>
                              <p:par>
                                <p:cTn id="460" presetID="11" presetClass="entr" presetSubtype="0" fill="hold" grpId="0" nodeType="afterEffect">
                                  <p:stCondLst>
                                    <p:cond delay="0"/>
                                  </p:stCondLst>
                                  <p:childTnLst>
                                    <p:set>
                                      <p:cBhvr>
                                        <p:cTn id="461" dur="1000">
                                          <p:stCondLst>
                                            <p:cond delay="0"/>
                                          </p:stCondLst>
                                        </p:cTn>
                                        <p:tgtEl>
                                          <p:spTgt spid="162"/>
                                        </p:tgtEl>
                                        <p:attrNameLst>
                                          <p:attrName>style.visibility</p:attrName>
                                        </p:attrNameLst>
                                      </p:cBhvr>
                                      <p:to>
                                        <p:strVal val="visible"/>
                                      </p:to>
                                    </p:set>
                                  </p:childTnLst>
                                </p:cTn>
                              </p:par>
                            </p:childTnLst>
                          </p:cTn>
                        </p:par>
                        <p:par>
                          <p:cTn id="462" fill="hold">
                            <p:stCondLst>
                              <p:cond delay="151000"/>
                            </p:stCondLst>
                            <p:childTnLst>
                              <p:par>
                                <p:cTn id="463" presetID="11" presetClass="entr" presetSubtype="0" fill="hold" grpId="0" nodeType="afterEffect">
                                  <p:stCondLst>
                                    <p:cond delay="0"/>
                                  </p:stCondLst>
                                  <p:childTnLst>
                                    <p:set>
                                      <p:cBhvr>
                                        <p:cTn id="464" dur="1000">
                                          <p:stCondLst>
                                            <p:cond delay="0"/>
                                          </p:stCondLst>
                                        </p:cTn>
                                        <p:tgtEl>
                                          <p:spTgt spid="163"/>
                                        </p:tgtEl>
                                        <p:attrNameLst>
                                          <p:attrName>style.visibility</p:attrName>
                                        </p:attrNameLst>
                                      </p:cBhvr>
                                      <p:to>
                                        <p:strVal val="visible"/>
                                      </p:to>
                                    </p:set>
                                  </p:childTnLst>
                                </p:cTn>
                              </p:par>
                            </p:childTnLst>
                          </p:cTn>
                        </p:par>
                        <p:par>
                          <p:cTn id="465" fill="hold">
                            <p:stCondLst>
                              <p:cond delay="152000"/>
                            </p:stCondLst>
                            <p:childTnLst>
                              <p:par>
                                <p:cTn id="466" presetID="11" presetClass="entr" presetSubtype="0" fill="hold" grpId="0" nodeType="afterEffect">
                                  <p:stCondLst>
                                    <p:cond delay="0"/>
                                  </p:stCondLst>
                                  <p:childTnLst>
                                    <p:set>
                                      <p:cBhvr>
                                        <p:cTn id="467" dur="1000">
                                          <p:stCondLst>
                                            <p:cond delay="0"/>
                                          </p:stCondLst>
                                        </p:cTn>
                                        <p:tgtEl>
                                          <p:spTgt spid="164"/>
                                        </p:tgtEl>
                                        <p:attrNameLst>
                                          <p:attrName>style.visibility</p:attrName>
                                        </p:attrNameLst>
                                      </p:cBhvr>
                                      <p:to>
                                        <p:strVal val="visible"/>
                                      </p:to>
                                    </p:set>
                                  </p:childTnLst>
                                </p:cTn>
                              </p:par>
                            </p:childTnLst>
                          </p:cTn>
                        </p:par>
                        <p:par>
                          <p:cTn id="468" fill="hold">
                            <p:stCondLst>
                              <p:cond delay="153000"/>
                            </p:stCondLst>
                            <p:childTnLst>
                              <p:par>
                                <p:cTn id="469" presetID="11" presetClass="entr" presetSubtype="0" fill="hold" grpId="0" nodeType="afterEffect">
                                  <p:stCondLst>
                                    <p:cond delay="0"/>
                                  </p:stCondLst>
                                  <p:childTnLst>
                                    <p:set>
                                      <p:cBhvr>
                                        <p:cTn id="470" dur="1000">
                                          <p:stCondLst>
                                            <p:cond delay="0"/>
                                          </p:stCondLst>
                                        </p:cTn>
                                        <p:tgtEl>
                                          <p:spTgt spid="165"/>
                                        </p:tgtEl>
                                        <p:attrNameLst>
                                          <p:attrName>style.visibility</p:attrName>
                                        </p:attrNameLst>
                                      </p:cBhvr>
                                      <p:to>
                                        <p:strVal val="visible"/>
                                      </p:to>
                                    </p:set>
                                  </p:childTnLst>
                                </p:cTn>
                              </p:par>
                            </p:childTnLst>
                          </p:cTn>
                        </p:par>
                        <p:par>
                          <p:cTn id="471" fill="hold">
                            <p:stCondLst>
                              <p:cond delay="154000"/>
                            </p:stCondLst>
                            <p:childTnLst>
                              <p:par>
                                <p:cTn id="472" presetID="11" presetClass="entr" presetSubtype="0" fill="hold" grpId="0" nodeType="afterEffect">
                                  <p:stCondLst>
                                    <p:cond delay="0"/>
                                  </p:stCondLst>
                                  <p:childTnLst>
                                    <p:set>
                                      <p:cBhvr>
                                        <p:cTn id="473" dur="1000">
                                          <p:stCondLst>
                                            <p:cond delay="0"/>
                                          </p:stCondLst>
                                        </p:cTn>
                                        <p:tgtEl>
                                          <p:spTgt spid="166"/>
                                        </p:tgtEl>
                                        <p:attrNameLst>
                                          <p:attrName>style.visibility</p:attrName>
                                        </p:attrNameLst>
                                      </p:cBhvr>
                                      <p:to>
                                        <p:strVal val="visible"/>
                                      </p:to>
                                    </p:set>
                                  </p:childTnLst>
                                </p:cTn>
                              </p:par>
                            </p:childTnLst>
                          </p:cTn>
                        </p:par>
                        <p:par>
                          <p:cTn id="474" fill="hold">
                            <p:stCondLst>
                              <p:cond delay="155000"/>
                            </p:stCondLst>
                            <p:childTnLst>
                              <p:par>
                                <p:cTn id="475" presetID="11" presetClass="entr" presetSubtype="0" fill="hold" grpId="0" nodeType="afterEffect">
                                  <p:stCondLst>
                                    <p:cond delay="0"/>
                                  </p:stCondLst>
                                  <p:childTnLst>
                                    <p:set>
                                      <p:cBhvr>
                                        <p:cTn id="476" dur="1000">
                                          <p:stCondLst>
                                            <p:cond delay="0"/>
                                          </p:stCondLst>
                                        </p:cTn>
                                        <p:tgtEl>
                                          <p:spTgt spid="167"/>
                                        </p:tgtEl>
                                        <p:attrNameLst>
                                          <p:attrName>style.visibility</p:attrName>
                                        </p:attrNameLst>
                                      </p:cBhvr>
                                      <p:to>
                                        <p:strVal val="visible"/>
                                      </p:to>
                                    </p:set>
                                  </p:childTnLst>
                                </p:cTn>
                              </p:par>
                            </p:childTnLst>
                          </p:cTn>
                        </p:par>
                        <p:par>
                          <p:cTn id="477" fill="hold">
                            <p:stCondLst>
                              <p:cond delay="156000"/>
                            </p:stCondLst>
                            <p:childTnLst>
                              <p:par>
                                <p:cTn id="478" presetID="11" presetClass="entr" presetSubtype="0" fill="hold" grpId="0" nodeType="afterEffect">
                                  <p:stCondLst>
                                    <p:cond delay="0"/>
                                  </p:stCondLst>
                                  <p:childTnLst>
                                    <p:set>
                                      <p:cBhvr>
                                        <p:cTn id="479" dur="1000">
                                          <p:stCondLst>
                                            <p:cond delay="0"/>
                                          </p:stCondLst>
                                        </p:cTn>
                                        <p:tgtEl>
                                          <p:spTgt spid="168"/>
                                        </p:tgtEl>
                                        <p:attrNameLst>
                                          <p:attrName>style.visibility</p:attrName>
                                        </p:attrNameLst>
                                      </p:cBhvr>
                                      <p:to>
                                        <p:strVal val="visible"/>
                                      </p:to>
                                    </p:set>
                                  </p:childTnLst>
                                </p:cTn>
                              </p:par>
                            </p:childTnLst>
                          </p:cTn>
                        </p:par>
                        <p:par>
                          <p:cTn id="480" fill="hold">
                            <p:stCondLst>
                              <p:cond delay="157000"/>
                            </p:stCondLst>
                            <p:childTnLst>
                              <p:par>
                                <p:cTn id="481" presetID="11" presetClass="entr" presetSubtype="0" fill="hold" grpId="0" nodeType="afterEffect">
                                  <p:stCondLst>
                                    <p:cond delay="0"/>
                                  </p:stCondLst>
                                  <p:childTnLst>
                                    <p:set>
                                      <p:cBhvr>
                                        <p:cTn id="482" dur="1000">
                                          <p:stCondLst>
                                            <p:cond delay="0"/>
                                          </p:stCondLst>
                                        </p:cTn>
                                        <p:tgtEl>
                                          <p:spTgt spid="169"/>
                                        </p:tgtEl>
                                        <p:attrNameLst>
                                          <p:attrName>style.visibility</p:attrName>
                                        </p:attrNameLst>
                                      </p:cBhvr>
                                      <p:to>
                                        <p:strVal val="visible"/>
                                      </p:to>
                                    </p:set>
                                  </p:childTnLst>
                                </p:cTn>
                              </p:par>
                            </p:childTnLst>
                          </p:cTn>
                        </p:par>
                        <p:par>
                          <p:cTn id="483" fill="hold">
                            <p:stCondLst>
                              <p:cond delay="158000"/>
                            </p:stCondLst>
                            <p:childTnLst>
                              <p:par>
                                <p:cTn id="484" presetID="11" presetClass="entr" presetSubtype="0" fill="hold" grpId="0" nodeType="afterEffect">
                                  <p:stCondLst>
                                    <p:cond delay="0"/>
                                  </p:stCondLst>
                                  <p:childTnLst>
                                    <p:set>
                                      <p:cBhvr>
                                        <p:cTn id="485" dur="1000">
                                          <p:stCondLst>
                                            <p:cond delay="0"/>
                                          </p:stCondLst>
                                        </p:cTn>
                                        <p:tgtEl>
                                          <p:spTgt spid="170"/>
                                        </p:tgtEl>
                                        <p:attrNameLst>
                                          <p:attrName>style.visibility</p:attrName>
                                        </p:attrNameLst>
                                      </p:cBhvr>
                                      <p:to>
                                        <p:strVal val="visible"/>
                                      </p:to>
                                    </p:set>
                                  </p:childTnLst>
                                </p:cTn>
                              </p:par>
                            </p:childTnLst>
                          </p:cTn>
                        </p:par>
                        <p:par>
                          <p:cTn id="486" fill="hold">
                            <p:stCondLst>
                              <p:cond delay="159000"/>
                            </p:stCondLst>
                            <p:childTnLst>
                              <p:par>
                                <p:cTn id="487" presetID="11" presetClass="entr" presetSubtype="0" fill="hold" grpId="0" nodeType="afterEffect">
                                  <p:stCondLst>
                                    <p:cond delay="0"/>
                                  </p:stCondLst>
                                  <p:childTnLst>
                                    <p:set>
                                      <p:cBhvr>
                                        <p:cTn id="488" dur="1000">
                                          <p:stCondLst>
                                            <p:cond delay="0"/>
                                          </p:stCondLst>
                                        </p:cTn>
                                        <p:tgtEl>
                                          <p:spTgt spid="171"/>
                                        </p:tgtEl>
                                        <p:attrNameLst>
                                          <p:attrName>style.visibility</p:attrName>
                                        </p:attrNameLst>
                                      </p:cBhvr>
                                      <p:to>
                                        <p:strVal val="visible"/>
                                      </p:to>
                                    </p:set>
                                  </p:childTnLst>
                                </p:cTn>
                              </p:par>
                            </p:childTnLst>
                          </p:cTn>
                        </p:par>
                        <p:par>
                          <p:cTn id="489" fill="hold">
                            <p:stCondLst>
                              <p:cond delay="160000"/>
                            </p:stCondLst>
                            <p:childTnLst>
                              <p:par>
                                <p:cTn id="490" presetID="11" presetClass="entr" presetSubtype="0" fill="hold" grpId="0" nodeType="afterEffect">
                                  <p:stCondLst>
                                    <p:cond delay="0"/>
                                  </p:stCondLst>
                                  <p:childTnLst>
                                    <p:set>
                                      <p:cBhvr>
                                        <p:cTn id="491" dur="1000">
                                          <p:stCondLst>
                                            <p:cond delay="0"/>
                                          </p:stCondLst>
                                        </p:cTn>
                                        <p:tgtEl>
                                          <p:spTgt spid="172"/>
                                        </p:tgtEl>
                                        <p:attrNameLst>
                                          <p:attrName>style.visibility</p:attrName>
                                        </p:attrNameLst>
                                      </p:cBhvr>
                                      <p:to>
                                        <p:strVal val="visible"/>
                                      </p:to>
                                    </p:set>
                                  </p:childTnLst>
                                </p:cTn>
                              </p:par>
                            </p:childTnLst>
                          </p:cTn>
                        </p:par>
                        <p:par>
                          <p:cTn id="492" fill="hold">
                            <p:stCondLst>
                              <p:cond delay="161000"/>
                            </p:stCondLst>
                            <p:childTnLst>
                              <p:par>
                                <p:cTn id="493" presetID="11" presetClass="entr" presetSubtype="0" fill="hold" grpId="0" nodeType="afterEffect">
                                  <p:stCondLst>
                                    <p:cond delay="0"/>
                                  </p:stCondLst>
                                  <p:childTnLst>
                                    <p:set>
                                      <p:cBhvr>
                                        <p:cTn id="494" dur="1000">
                                          <p:stCondLst>
                                            <p:cond delay="0"/>
                                          </p:stCondLst>
                                        </p:cTn>
                                        <p:tgtEl>
                                          <p:spTgt spid="173"/>
                                        </p:tgtEl>
                                        <p:attrNameLst>
                                          <p:attrName>style.visibility</p:attrName>
                                        </p:attrNameLst>
                                      </p:cBhvr>
                                      <p:to>
                                        <p:strVal val="visible"/>
                                      </p:to>
                                    </p:set>
                                  </p:childTnLst>
                                </p:cTn>
                              </p:par>
                            </p:childTnLst>
                          </p:cTn>
                        </p:par>
                        <p:par>
                          <p:cTn id="495" fill="hold">
                            <p:stCondLst>
                              <p:cond delay="162000"/>
                            </p:stCondLst>
                            <p:childTnLst>
                              <p:par>
                                <p:cTn id="496" presetID="11" presetClass="entr" presetSubtype="0" fill="hold" grpId="0" nodeType="afterEffect">
                                  <p:stCondLst>
                                    <p:cond delay="0"/>
                                  </p:stCondLst>
                                  <p:childTnLst>
                                    <p:set>
                                      <p:cBhvr>
                                        <p:cTn id="497" dur="1000">
                                          <p:stCondLst>
                                            <p:cond delay="0"/>
                                          </p:stCondLst>
                                        </p:cTn>
                                        <p:tgtEl>
                                          <p:spTgt spid="174"/>
                                        </p:tgtEl>
                                        <p:attrNameLst>
                                          <p:attrName>style.visibility</p:attrName>
                                        </p:attrNameLst>
                                      </p:cBhvr>
                                      <p:to>
                                        <p:strVal val="visible"/>
                                      </p:to>
                                    </p:set>
                                  </p:childTnLst>
                                </p:cTn>
                              </p:par>
                            </p:childTnLst>
                          </p:cTn>
                        </p:par>
                        <p:par>
                          <p:cTn id="498" fill="hold">
                            <p:stCondLst>
                              <p:cond delay="163000"/>
                            </p:stCondLst>
                            <p:childTnLst>
                              <p:par>
                                <p:cTn id="499" presetID="11" presetClass="entr" presetSubtype="0" fill="hold" grpId="0" nodeType="afterEffect">
                                  <p:stCondLst>
                                    <p:cond delay="0"/>
                                  </p:stCondLst>
                                  <p:childTnLst>
                                    <p:set>
                                      <p:cBhvr>
                                        <p:cTn id="500" dur="1000">
                                          <p:stCondLst>
                                            <p:cond delay="0"/>
                                          </p:stCondLst>
                                        </p:cTn>
                                        <p:tgtEl>
                                          <p:spTgt spid="175"/>
                                        </p:tgtEl>
                                        <p:attrNameLst>
                                          <p:attrName>style.visibility</p:attrName>
                                        </p:attrNameLst>
                                      </p:cBhvr>
                                      <p:to>
                                        <p:strVal val="visible"/>
                                      </p:to>
                                    </p:set>
                                  </p:childTnLst>
                                </p:cTn>
                              </p:par>
                            </p:childTnLst>
                          </p:cTn>
                        </p:par>
                        <p:par>
                          <p:cTn id="501" fill="hold">
                            <p:stCondLst>
                              <p:cond delay="164000"/>
                            </p:stCondLst>
                            <p:childTnLst>
                              <p:par>
                                <p:cTn id="502" presetID="11" presetClass="entr" presetSubtype="0" fill="hold" grpId="0" nodeType="afterEffect">
                                  <p:stCondLst>
                                    <p:cond delay="0"/>
                                  </p:stCondLst>
                                  <p:childTnLst>
                                    <p:set>
                                      <p:cBhvr>
                                        <p:cTn id="503" dur="1000">
                                          <p:stCondLst>
                                            <p:cond delay="0"/>
                                          </p:stCondLst>
                                        </p:cTn>
                                        <p:tgtEl>
                                          <p:spTgt spid="176"/>
                                        </p:tgtEl>
                                        <p:attrNameLst>
                                          <p:attrName>style.visibility</p:attrName>
                                        </p:attrNameLst>
                                      </p:cBhvr>
                                      <p:to>
                                        <p:strVal val="visible"/>
                                      </p:to>
                                    </p:set>
                                  </p:childTnLst>
                                </p:cTn>
                              </p:par>
                            </p:childTnLst>
                          </p:cTn>
                        </p:par>
                        <p:par>
                          <p:cTn id="504" fill="hold">
                            <p:stCondLst>
                              <p:cond delay="165000"/>
                            </p:stCondLst>
                            <p:childTnLst>
                              <p:par>
                                <p:cTn id="505" presetID="11" presetClass="entr" presetSubtype="0" fill="hold" grpId="0" nodeType="afterEffect">
                                  <p:stCondLst>
                                    <p:cond delay="0"/>
                                  </p:stCondLst>
                                  <p:childTnLst>
                                    <p:set>
                                      <p:cBhvr>
                                        <p:cTn id="506" dur="1000">
                                          <p:stCondLst>
                                            <p:cond delay="0"/>
                                          </p:stCondLst>
                                        </p:cTn>
                                        <p:tgtEl>
                                          <p:spTgt spid="177"/>
                                        </p:tgtEl>
                                        <p:attrNameLst>
                                          <p:attrName>style.visibility</p:attrName>
                                        </p:attrNameLst>
                                      </p:cBhvr>
                                      <p:to>
                                        <p:strVal val="visible"/>
                                      </p:to>
                                    </p:set>
                                  </p:childTnLst>
                                </p:cTn>
                              </p:par>
                            </p:childTnLst>
                          </p:cTn>
                        </p:par>
                        <p:par>
                          <p:cTn id="507" fill="hold">
                            <p:stCondLst>
                              <p:cond delay="166000"/>
                            </p:stCondLst>
                            <p:childTnLst>
                              <p:par>
                                <p:cTn id="508" presetID="11" presetClass="entr" presetSubtype="0" fill="hold" grpId="0" nodeType="afterEffect">
                                  <p:stCondLst>
                                    <p:cond delay="0"/>
                                  </p:stCondLst>
                                  <p:childTnLst>
                                    <p:set>
                                      <p:cBhvr>
                                        <p:cTn id="509" dur="1000">
                                          <p:stCondLst>
                                            <p:cond delay="0"/>
                                          </p:stCondLst>
                                        </p:cTn>
                                        <p:tgtEl>
                                          <p:spTgt spid="178"/>
                                        </p:tgtEl>
                                        <p:attrNameLst>
                                          <p:attrName>style.visibility</p:attrName>
                                        </p:attrNameLst>
                                      </p:cBhvr>
                                      <p:to>
                                        <p:strVal val="visible"/>
                                      </p:to>
                                    </p:set>
                                  </p:childTnLst>
                                </p:cTn>
                              </p:par>
                            </p:childTnLst>
                          </p:cTn>
                        </p:par>
                        <p:par>
                          <p:cTn id="510" fill="hold">
                            <p:stCondLst>
                              <p:cond delay="167000"/>
                            </p:stCondLst>
                            <p:childTnLst>
                              <p:par>
                                <p:cTn id="511" presetID="11" presetClass="entr" presetSubtype="0" fill="hold" grpId="0" nodeType="afterEffect">
                                  <p:stCondLst>
                                    <p:cond delay="0"/>
                                  </p:stCondLst>
                                  <p:childTnLst>
                                    <p:set>
                                      <p:cBhvr>
                                        <p:cTn id="512" dur="1000">
                                          <p:stCondLst>
                                            <p:cond delay="0"/>
                                          </p:stCondLst>
                                        </p:cTn>
                                        <p:tgtEl>
                                          <p:spTgt spid="179"/>
                                        </p:tgtEl>
                                        <p:attrNameLst>
                                          <p:attrName>style.visibility</p:attrName>
                                        </p:attrNameLst>
                                      </p:cBhvr>
                                      <p:to>
                                        <p:strVal val="visible"/>
                                      </p:to>
                                    </p:set>
                                  </p:childTnLst>
                                </p:cTn>
                              </p:par>
                            </p:childTnLst>
                          </p:cTn>
                        </p:par>
                        <p:par>
                          <p:cTn id="513" fill="hold">
                            <p:stCondLst>
                              <p:cond delay="168000"/>
                            </p:stCondLst>
                            <p:childTnLst>
                              <p:par>
                                <p:cTn id="514" presetID="11" presetClass="entr" presetSubtype="0" fill="hold" grpId="0" nodeType="afterEffect">
                                  <p:stCondLst>
                                    <p:cond delay="0"/>
                                  </p:stCondLst>
                                  <p:childTnLst>
                                    <p:set>
                                      <p:cBhvr>
                                        <p:cTn id="515" dur="1000">
                                          <p:stCondLst>
                                            <p:cond delay="0"/>
                                          </p:stCondLst>
                                        </p:cTn>
                                        <p:tgtEl>
                                          <p:spTgt spid="180"/>
                                        </p:tgtEl>
                                        <p:attrNameLst>
                                          <p:attrName>style.visibility</p:attrName>
                                        </p:attrNameLst>
                                      </p:cBhvr>
                                      <p:to>
                                        <p:strVal val="visible"/>
                                      </p:to>
                                    </p:set>
                                  </p:childTnLst>
                                </p:cTn>
                              </p:par>
                            </p:childTnLst>
                          </p:cTn>
                        </p:par>
                        <p:par>
                          <p:cTn id="516" fill="hold">
                            <p:stCondLst>
                              <p:cond delay="169000"/>
                            </p:stCondLst>
                            <p:childTnLst>
                              <p:par>
                                <p:cTn id="517" presetID="11" presetClass="entr" presetSubtype="0" fill="hold" grpId="0" nodeType="afterEffect">
                                  <p:stCondLst>
                                    <p:cond delay="0"/>
                                  </p:stCondLst>
                                  <p:childTnLst>
                                    <p:set>
                                      <p:cBhvr>
                                        <p:cTn id="518" dur="1000">
                                          <p:stCondLst>
                                            <p:cond delay="0"/>
                                          </p:stCondLst>
                                        </p:cTn>
                                        <p:tgtEl>
                                          <p:spTgt spid="181"/>
                                        </p:tgtEl>
                                        <p:attrNameLst>
                                          <p:attrName>style.visibility</p:attrName>
                                        </p:attrNameLst>
                                      </p:cBhvr>
                                      <p:to>
                                        <p:strVal val="visible"/>
                                      </p:to>
                                    </p:set>
                                  </p:childTnLst>
                                </p:cTn>
                              </p:par>
                            </p:childTnLst>
                          </p:cTn>
                        </p:par>
                        <p:par>
                          <p:cTn id="519" fill="hold">
                            <p:stCondLst>
                              <p:cond delay="170000"/>
                            </p:stCondLst>
                            <p:childTnLst>
                              <p:par>
                                <p:cTn id="520" presetID="11" presetClass="entr" presetSubtype="0" fill="hold" grpId="0" nodeType="afterEffect">
                                  <p:stCondLst>
                                    <p:cond delay="0"/>
                                  </p:stCondLst>
                                  <p:childTnLst>
                                    <p:set>
                                      <p:cBhvr>
                                        <p:cTn id="521" dur="1000">
                                          <p:stCondLst>
                                            <p:cond delay="0"/>
                                          </p:stCondLst>
                                        </p:cTn>
                                        <p:tgtEl>
                                          <p:spTgt spid="182"/>
                                        </p:tgtEl>
                                        <p:attrNameLst>
                                          <p:attrName>style.visibility</p:attrName>
                                        </p:attrNameLst>
                                      </p:cBhvr>
                                      <p:to>
                                        <p:strVal val="visible"/>
                                      </p:to>
                                    </p:set>
                                  </p:childTnLst>
                                </p:cTn>
                              </p:par>
                            </p:childTnLst>
                          </p:cTn>
                        </p:par>
                        <p:par>
                          <p:cTn id="522" fill="hold">
                            <p:stCondLst>
                              <p:cond delay="171000"/>
                            </p:stCondLst>
                            <p:childTnLst>
                              <p:par>
                                <p:cTn id="523" presetID="11" presetClass="entr" presetSubtype="0" fill="hold" grpId="0" nodeType="afterEffect">
                                  <p:stCondLst>
                                    <p:cond delay="0"/>
                                  </p:stCondLst>
                                  <p:childTnLst>
                                    <p:set>
                                      <p:cBhvr>
                                        <p:cTn id="524" dur="1000">
                                          <p:stCondLst>
                                            <p:cond delay="0"/>
                                          </p:stCondLst>
                                        </p:cTn>
                                        <p:tgtEl>
                                          <p:spTgt spid="183"/>
                                        </p:tgtEl>
                                        <p:attrNameLst>
                                          <p:attrName>style.visibility</p:attrName>
                                        </p:attrNameLst>
                                      </p:cBhvr>
                                      <p:to>
                                        <p:strVal val="visible"/>
                                      </p:to>
                                    </p:set>
                                  </p:childTnLst>
                                </p:cTn>
                              </p:par>
                            </p:childTnLst>
                          </p:cTn>
                        </p:par>
                        <p:par>
                          <p:cTn id="525" fill="hold">
                            <p:stCondLst>
                              <p:cond delay="172000"/>
                            </p:stCondLst>
                            <p:childTnLst>
                              <p:par>
                                <p:cTn id="526" presetID="11" presetClass="entr" presetSubtype="0" fill="hold" grpId="0" nodeType="afterEffect">
                                  <p:stCondLst>
                                    <p:cond delay="0"/>
                                  </p:stCondLst>
                                  <p:childTnLst>
                                    <p:set>
                                      <p:cBhvr>
                                        <p:cTn id="527" dur="1000">
                                          <p:stCondLst>
                                            <p:cond delay="0"/>
                                          </p:stCondLst>
                                        </p:cTn>
                                        <p:tgtEl>
                                          <p:spTgt spid="184"/>
                                        </p:tgtEl>
                                        <p:attrNameLst>
                                          <p:attrName>style.visibility</p:attrName>
                                        </p:attrNameLst>
                                      </p:cBhvr>
                                      <p:to>
                                        <p:strVal val="visible"/>
                                      </p:to>
                                    </p:set>
                                  </p:childTnLst>
                                </p:cTn>
                              </p:par>
                            </p:childTnLst>
                          </p:cTn>
                        </p:par>
                        <p:par>
                          <p:cTn id="528" fill="hold">
                            <p:stCondLst>
                              <p:cond delay="173000"/>
                            </p:stCondLst>
                            <p:childTnLst>
                              <p:par>
                                <p:cTn id="529" presetID="11" presetClass="entr" presetSubtype="0" fill="hold" grpId="0" nodeType="afterEffect">
                                  <p:stCondLst>
                                    <p:cond delay="0"/>
                                  </p:stCondLst>
                                  <p:childTnLst>
                                    <p:set>
                                      <p:cBhvr>
                                        <p:cTn id="530" dur="1000">
                                          <p:stCondLst>
                                            <p:cond delay="0"/>
                                          </p:stCondLst>
                                        </p:cTn>
                                        <p:tgtEl>
                                          <p:spTgt spid="185"/>
                                        </p:tgtEl>
                                        <p:attrNameLst>
                                          <p:attrName>style.visibility</p:attrName>
                                        </p:attrNameLst>
                                      </p:cBhvr>
                                      <p:to>
                                        <p:strVal val="visible"/>
                                      </p:to>
                                    </p:set>
                                  </p:childTnLst>
                                </p:cTn>
                              </p:par>
                            </p:childTnLst>
                          </p:cTn>
                        </p:par>
                        <p:par>
                          <p:cTn id="531" fill="hold">
                            <p:stCondLst>
                              <p:cond delay="174000"/>
                            </p:stCondLst>
                            <p:childTnLst>
                              <p:par>
                                <p:cTn id="532" presetID="11" presetClass="entr" presetSubtype="0" fill="hold" grpId="0" nodeType="afterEffect">
                                  <p:stCondLst>
                                    <p:cond delay="0"/>
                                  </p:stCondLst>
                                  <p:childTnLst>
                                    <p:set>
                                      <p:cBhvr>
                                        <p:cTn id="533" dur="1000">
                                          <p:stCondLst>
                                            <p:cond delay="0"/>
                                          </p:stCondLst>
                                        </p:cTn>
                                        <p:tgtEl>
                                          <p:spTgt spid="186"/>
                                        </p:tgtEl>
                                        <p:attrNameLst>
                                          <p:attrName>style.visibility</p:attrName>
                                        </p:attrNameLst>
                                      </p:cBhvr>
                                      <p:to>
                                        <p:strVal val="visible"/>
                                      </p:to>
                                    </p:set>
                                  </p:childTnLst>
                                </p:cTn>
                              </p:par>
                            </p:childTnLst>
                          </p:cTn>
                        </p:par>
                        <p:par>
                          <p:cTn id="534" fill="hold">
                            <p:stCondLst>
                              <p:cond delay="175000"/>
                            </p:stCondLst>
                            <p:childTnLst>
                              <p:par>
                                <p:cTn id="535" presetID="11" presetClass="entr" presetSubtype="0" fill="hold" grpId="0" nodeType="afterEffect">
                                  <p:stCondLst>
                                    <p:cond delay="0"/>
                                  </p:stCondLst>
                                  <p:childTnLst>
                                    <p:set>
                                      <p:cBhvr>
                                        <p:cTn id="536" dur="1000">
                                          <p:stCondLst>
                                            <p:cond delay="0"/>
                                          </p:stCondLst>
                                        </p:cTn>
                                        <p:tgtEl>
                                          <p:spTgt spid="187"/>
                                        </p:tgtEl>
                                        <p:attrNameLst>
                                          <p:attrName>style.visibility</p:attrName>
                                        </p:attrNameLst>
                                      </p:cBhvr>
                                      <p:to>
                                        <p:strVal val="visible"/>
                                      </p:to>
                                    </p:set>
                                  </p:childTnLst>
                                </p:cTn>
                              </p:par>
                            </p:childTnLst>
                          </p:cTn>
                        </p:par>
                        <p:par>
                          <p:cTn id="537" fill="hold">
                            <p:stCondLst>
                              <p:cond delay="176000"/>
                            </p:stCondLst>
                            <p:childTnLst>
                              <p:par>
                                <p:cTn id="538" presetID="11" presetClass="entr" presetSubtype="0" fill="hold" grpId="0" nodeType="afterEffect">
                                  <p:stCondLst>
                                    <p:cond delay="0"/>
                                  </p:stCondLst>
                                  <p:childTnLst>
                                    <p:set>
                                      <p:cBhvr>
                                        <p:cTn id="539" dur="1000">
                                          <p:stCondLst>
                                            <p:cond delay="0"/>
                                          </p:stCondLst>
                                        </p:cTn>
                                        <p:tgtEl>
                                          <p:spTgt spid="188"/>
                                        </p:tgtEl>
                                        <p:attrNameLst>
                                          <p:attrName>style.visibility</p:attrName>
                                        </p:attrNameLst>
                                      </p:cBhvr>
                                      <p:to>
                                        <p:strVal val="visible"/>
                                      </p:to>
                                    </p:set>
                                  </p:childTnLst>
                                </p:cTn>
                              </p:par>
                            </p:childTnLst>
                          </p:cTn>
                        </p:par>
                        <p:par>
                          <p:cTn id="540" fill="hold">
                            <p:stCondLst>
                              <p:cond delay="177000"/>
                            </p:stCondLst>
                            <p:childTnLst>
                              <p:par>
                                <p:cTn id="541" presetID="11" presetClass="entr" presetSubtype="0" fill="hold" grpId="0" nodeType="afterEffect">
                                  <p:stCondLst>
                                    <p:cond delay="0"/>
                                  </p:stCondLst>
                                  <p:childTnLst>
                                    <p:set>
                                      <p:cBhvr>
                                        <p:cTn id="542" dur="1000">
                                          <p:stCondLst>
                                            <p:cond delay="0"/>
                                          </p:stCondLst>
                                        </p:cTn>
                                        <p:tgtEl>
                                          <p:spTgt spid="189"/>
                                        </p:tgtEl>
                                        <p:attrNameLst>
                                          <p:attrName>style.visibility</p:attrName>
                                        </p:attrNameLst>
                                      </p:cBhvr>
                                      <p:to>
                                        <p:strVal val="visible"/>
                                      </p:to>
                                    </p:set>
                                  </p:childTnLst>
                                </p:cTn>
                              </p:par>
                            </p:childTnLst>
                          </p:cTn>
                        </p:par>
                        <p:par>
                          <p:cTn id="543" fill="hold">
                            <p:stCondLst>
                              <p:cond delay="178000"/>
                            </p:stCondLst>
                            <p:childTnLst>
                              <p:par>
                                <p:cTn id="544" presetID="11" presetClass="entr" presetSubtype="0" fill="hold" grpId="0" nodeType="afterEffect">
                                  <p:stCondLst>
                                    <p:cond delay="0"/>
                                  </p:stCondLst>
                                  <p:childTnLst>
                                    <p:set>
                                      <p:cBhvr>
                                        <p:cTn id="545" dur="1000">
                                          <p:stCondLst>
                                            <p:cond delay="0"/>
                                          </p:stCondLst>
                                        </p:cTn>
                                        <p:tgtEl>
                                          <p:spTgt spid="190"/>
                                        </p:tgtEl>
                                        <p:attrNameLst>
                                          <p:attrName>style.visibility</p:attrName>
                                        </p:attrNameLst>
                                      </p:cBhvr>
                                      <p:to>
                                        <p:strVal val="visible"/>
                                      </p:to>
                                    </p:set>
                                  </p:childTnLst>
                                </p:cTn>
                              </p:par>
                            </p:childTnLst>
                          </p:cTn>
                        </p:par>
                        <p:par>
                          <p:cTn id="546" fill="hold">
                            <p:stCondLst>
                              <p:cond delay="179000"/>
                            </p:stCondLst>
                            <p:childTnLst>
                              <p:par>
                                <p:cTn id="547" presetID="11" presetClass="entr" presetSubtype="0" fill="hold" grpId="0" nodeType="afterEffect">
                                  <p:stCondLst>
                                    <p:cond delay="0"/>
                                  </p:stCondLst>
                                  <p:childTnLst>
                                    <p:set>
                                      <p:cBhvr>
                                        <p:cTn id="548" dur="1000">
                                          <p:stCondLst>
                                            <p:cond delay="0"/>
                                          </p:stCondLst>
                                        </p:cTn>
                                        <p:tgtEl>
                                          <p:spTgt spid="191"/>
                                        </p:tgtEl>
                                        <p:attrNameLst>
                                          <p:attrName>style.visibility</p:attrName>
                                        </p:attrNameLst>
                                      </p:cBhvr>
                                      <p:to>
                                        <p:strVal val="visible"/>
                                      </p:to>
                                    </p:set>
                                  </p:childTnLst>
                                </p:cTn>
                              </p:par>
                            </p:childTnLst>
                          </p:cTn>
                        </p:par>
                        <p:par>
                          <p:cTn id="549" fill="hold">
                            <p:stCondLst>
                              <p:cond delay="180000"/>
                            </p:stCondLst>
                            <p:childTnLst>
                              <p:par>
                                <p:cTn id="550" presetID="11" presetClass="entr" presetSubtype="0" fill="hold" grpId="0" nodeType="afterEffect">
                                  <p:stCondLst>
                                    <p:cond delay="0"/>
                                  </p:stCondLst>
                                  <p:childTnLst>
                                    <p:set>
                                      <p:cBhvr>
                                        <p:cTn id="551" dur="1000">
                                          <p:stCondLst>
                                            <p:cond delay="0"/>
                                          </p:stCondLst>
                                        </p:cTn>
                                        <p:tgtEl>
                                          <p:spTgt spid="192"/>
                                        </p:tgtEl>
                                        <p:attrNameLst>
                                          <p:attrName>style.visibility</p:attrName>
                                        </p:attrNameLst>
                                      </p:cBhvr>
                                      <p:to>
                                        <p:strVal val="visible"/>
                                      </p:to>
                                    </p:set>
                                  </p:childTnLst>
                                </p:cTn>
                              </p:par>
                            </p:childTnLst>
                          </p:cTn>
                        </p:par>
                      </p:childTnLst>
                    </p:cTn>
                  </p:par>
                </p:childTnLst>
              </p:cTn>
              <p:nextCondLst>
                <p:cond evt="onClick" delay="0">
                  <p:tgtEl>
                    <p:spTgt spid="193"/>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Bảng 4">
            <a:extLst>
              <a:ext uri="{FF2B5EF4-FFF2-40B4-BE49-F238E27FC236}">
                <a16:creationId xmlns:a16="http://schemas.microsoft.com/office/drawing/2014/main" xmlns="" id="{DCCB8DA3-D8F6-E484-31E3-7177065DA285}"/>
              </a:ext>
            </a:extLst>
          </p:cNvPr>
          <p:cNvGraphicFramePr>
            <a:graphicFrameLocks noGrp="1"/>
          </p:cNvGraphicFramePr>
          <p:nvPr>
            <p:extLst>
              <p:ext uri="{D42A27DB-BD31-4B8C-83A1-F6EECF244321}">
                <p14:modId xmlns:p14="http://schemas.microsoft.com/office/powerpoint/2010/main" val="678354838"/>
              </p:ext>
            </p:extLst>
          </p:nvPr>
        </p:nvGraphicFramePr>
        <p:xfrm>
          <a:off x="1542528" y="1211556"/>
          <a:ext cx="5008397" cy="2739456"/>
        </p:xfrm>
        <a:graphic>
          <a:graphicData uri="http://schemas.openxmlformats.org/drawingml/2006/table">
            <a:tbl>
              <a:tblPr firstRow="1" firstCol="1" bandRow="1">
                <a:tableStyleId>{1E171933-4619-4E11-9A3F-F7608DF75F80}</a:tableStyleId>
              </a:tblPr>
              <a:tblGrid>
                <a:gridCol w="1869833">
                  <a:extLst>
                    <a:ext uri="{9D8B030D-6E8A-4147-A177-3AD203B41FA5}">
                      <a16:colId xmlns:a16="http://schemas.microsoft.com/office/drawing/2014/main" xmlns="" val="298913705"/>
                    </a:ext>
                  </a:extLst>
                </a:gridCol>
                <a:gridCol w="1392386">
                  <a:extLst>
                    <a:ext uri="{9D8B030D-6E8A-4147-A177-3AD203B41FA5}">
                      <a16:colId xmlns:a16="http://schemas.microsoft.com/office/drawing/2014/main" xmlns="" val="2704221382"/>
                    </a:ext>
                  </a:extLst>
                </a:gridCol>
                <a:gridCol w="1746178">
                  <a:extLst>
                    <a:ext uri="{9D8B030D-6E8A-4147-A177-3AD203B41FA5}">
                      <a16:colId xmlns:a16="http://schemas.microsoft.com/office/drawing/2014/main" xmlns="" val="244469414"/>
                    </a:ext>
                  </a:extLst>
                </a:gridCol>
              </a:tblGrid>
              <a:tr h="0">
                <a:tc gridSpan="3">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Số con vật được nuôi tại trang trại B</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477869356"/>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Loại con vật được nuôi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err="1">
                          <a:effectLst/>
                          <a:latin typeface="Times New Roman" panose="02020603050405020304" pitchFamily="18" charset="0"/>
                          <a:cs typeface="Times New Roman" panose="02020603050405020304" pitchFamily="18" charset="0"/>
                        </a:rPr>
                        <a:t>Số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lượng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err="1">
                          <a:effectLst/>
                          <a:latin typeface="Times New Roman" panose="02020603050405020304" pitchFamily="18" charset="0"/>
                          <a:cs typeface="Times New Roman" panose="02020603050405020304" pitchFamily="18" charset="0"/>
                        </a:rPr>
                        <a:t>Tỉ</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lệ</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trăm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98782479"/>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Bò</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173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48%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97188916"/>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Lợn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144</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40%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47162707"/>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Gà</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43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51164682"/>
                  </a:ext>
                </a:extLst>
              </a:tr>
              <a:tr h="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Tổng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360</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100%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233012073"/>
                  </a:ext>
                </a:extLst>
              </a:tr>
            </a:tbl>
          </a:graphicData>
        </a:graphic>
      </p:graphicFrame>
      <p:sp>
        <p:nvSpPr>
          <p:cNvPr id="6" name="Rectangle 1">
            <a:extLst>
              <a:ext uri="{FF2B5EF4-FFF2-40B4-BE49-F238E27FC236}">
                <a16:creationId xmlns:a16="http://schemas.microsoft.com/office/drawing/2014/main" xmlns="" id="{3FC1C280-D38B-CC54-3BF5-72BDF332D73B}"/>
              </a:ext>
            </a:extLst>
          </p:cNvPr>
          <p:cNvSpPr>
            <a:spLocks noChangeArrowheads="1"/>
          </p:cNvSpPr>
          <p:nvPr/>
        </p:nvSpPr>
        <p:spPr bwMode="auto">
          <a:xfrm>
            <a:off x="177753" y="551858"/>
            <a:ext cx="87238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z="2400" b="1"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altLang="en-US" sz="24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b="1"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altLang="en-US" sz="2400"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r>
              <a:rPr lang="en-US" alt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Xét</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tính</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lí</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dữ</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liệu</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kê</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altLang="en-US" sz="2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alt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en-US" sz="2400" dirty="0">
              <a:solidFill>
                <a:srgbClr val="595959"/>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endParaRPr lang="en-US" altLang="en-US" sz="2400" dirty="0">
              <a:solidFill>
                <a:srgbClr val="595959"/>
              </a:solidFill>
              <a:latin typeface="Times New Roman" panose="02020603050405020304" pitchFamily="18" charset="0"/>
              <a:cs typeface="Times New Roman" panose="02020603050405020304" pitchFamily="18" charset="0"/>
            </a:endParaRPr>
          </a:p>
        </p:txBody>
      </p:sp>
      <p:sp>
        <p:nvSpPr>
          <p:cNvPr id="7" name="Hình chữ nhật 6">
            <a:extLst>
              <a:ext uri="{FF2B5EF4-FFF2-40B4-BE49-F238E27FC236}">
                <a16:creationId xmlns:a16="http://schemas.microsoft.com/office/drawing/2014/main" xmlns="" id="{F8FF4ED0-7F1A-95A1-75AF-AA186FDEF0DD}"/>
              </a:ext>
            </a:extLst>
          </p:cNvPr>
          <p:cNvSpPr/>
          <p:nvPr/>
        </p:nvSpPr>
        <p:spPr>
          <a:xfrm>
            <a:off x="3281586" y="28638"/>
            <a:ext cx="6206931" cy="523220"/>
          </a:xfrm>
          <a:prstGeom prst="rect">
            <a:avLst/>
          </a:prstGeom>
          <a:noFill/>
        </p:spPr>
        <p:txBody>
          <a:bodyPr wrap="square" lIns="91440" tIns="45720" rIns="91440" bIns="45720">
            <a:spAutoFit/>
          </a:bodyPr>
          <a:lstStyle/>
          <a:p>
            <a:pPr>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C.  HOẠT ĐỘNG THỰC HÀNH</a:t>
            </a:r>
          </a:p>
        </p:txBody>
      </p:sp>
      <p:sp>
        <p:nvSpPr>
          <p:cNvPr id="8" name="Lưu Đồ: Thay đổi Tiến Trình 7">
            <a:extLst>
              <a:ext uri="{FF2B5EF4-FFF2-40B4-BE49-F238E27FC236}">
                <a16:creationId xmlns:a16="http://schemas.microsoft.com/office/drawing/2014/main" xmlns="" id="{373AC1DE-8013-38DB-6C8A-5BD09CBC3BFF}"/>
              </a:ext>
            </a:extLst>
          </p:cNvPr>
          <p:cNvSpPr/>
          <p:nvPr/>
        </p:nvSpPr>
        <p:spPr>
          <a:xfrm>
            <a:off x="5431809" y="4258102"/>
            <a:ext cx="5841242" cy="1610436"/>
          </a:xfrm>
          <a:prstGeom prst="flowChartAlternateProcess">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400" dirty="0" err="1">
                <a:solidFill>
                  <a:srgbClr val="000000"/>
                </a:solidFill>
                <a:latin typeface="Times New Roman" panose="02020603050405020304" pitchFamily="18" charset="0"/>
                <a:ea typeface="Calibri" panose="020F0502020204030204" pitchFamily="34" charset="0"/>
              </a:rPr>
              <a:t>Dữ</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liệu</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cho</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trong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bảng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không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hợp</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lí</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vì</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tổng</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tỉ</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lệ</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phần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trăm</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của</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tất</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cả</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các</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thành</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phần</a:t>
            </a:r>
            <a:r>
              <a:rPr lang="en-US" sz="2400" dirty="0">
                <a:solidFill>
                  <a:srgbClr val="000000"/>
                </a:solidFill>
                <a:latin typeface="Times New Roman" panose="02020603050405020304" pitchFamily="18" charset="0"/>
                <a:ea typeface="Calibri" panose="020F0502020204030204" pitchFamily="34" charset="0"/>
              </a:rPr>
              <a:t> </a:t>
            </a:r>
            <a:r>
              <a:rPr lang="en-US" sz="2400" dirty="0" err="1">
                <a:solidFill>
                  <a:srgbClr val="000000"/>
                </a:solidFill>
                <a:latin typeface="Times New Roman" panose="02020603050405020304" pitchFamily="18" charset="0"/>
                <a:ea typeface="Calibri" panose="020F0502020204030204" pitchFamily="34" charset="0"/>
              </a:rPr>
              <a:t>là</a:t>
            </a:r>
            <a:r>
              <a:rPr lang="en-US" sz="2400" dirty="0">
                <a:solidFill>
                  <a:srgbClr val="000000"/>
                </a:solidFill>
                <a:latin typeface="Times New Roman" panose="02020603050405020304" pitchFamily="18" charset="0"/>
                <a:ea typeface="Calibri" panose="020F0502020204030204" pitchFamily="34" charset="0"/>
              </a:rPr>
              <a:t>: 48% + 40% + 13% =101%  (</a:t>
            </a:r>
            <a:r>
              <a:rPr lang="en-US" sz="2400" dirty="0" err="1">
                <a:solidFill>
                  <a:srgbClr val="000000"/>
                </a:solidFill>
                <a:latin typeface="Times New Roman" panose="02020603050405020304" pitchFamily="18" charset="0"/>
                <a:ea typeface="Calibri" panose="020F0502020204030204" pitchFamily="34" charset="0"/>
              </a:rPr>
              <a:t>khác</a:t>
            </a:r>
            <a:r>
              <a:rPr lang="en-US" sz="2400" dirty="0">
                <a:solidFill>
                  <a:srgbClr val="000000"/>
                </a:solidFill>
                <a:latin typeface="Times New Roman" panose="02020603050405020304" pitchFamily="18" charset="0"/>
                <a:ea typeface="Calibri" panose="020F0502020204030204" pitchFamily="34" charset="0"/>
              </a:rPr>
              <a:t> 100%).</a:t>
            </a:r>
            <a:endParaRPr lang="en-US" sz="2400" dirty="0">
              <a:solidFill>
                <a:srgbClr val="595959"/>
              </a:solidFill>
            </a:endParaRPr>
          </a:p>
        </p:txBody>
      </p:sp>
    </p:spTree>
    <p:extLst>
      <p:ext uri="{BB962C8B-B14F-4D97-AF65-F5344CB8AC3E}">
        <p14:creationId xmlns:p14="http://schemas.microsoft.com/office/powerpoint/2010/main" val="29732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ình chữ nhật 6">
            <a:extLst>
              <a:ext uri="{FF2B5EF4-FFF2-40B4-BE49-F238E27FC236}">
                <a16:creationId xmlns:a16="http://schemas.microsoft.com/office/drawing/2014/main" xmlns="" id="{E02D1DFE-E3C1-DA8F-E8CE-6B1DFEC5A2BA}"/>
              </a:ext>
            </a:extLst>
          </p:cNvPr>
          <p:cNvSpPr/>
          <p:nvPr/>
        </p:nvSpPr>
        <p:spPr>
          <a:xfrm>
            <a:off x="3226995" y="107551"/>
            <a:ext cx="6206931" cy="523220"/>
          </a:xfrm>
          <a:prstGeom prst="rect">
            <a:avLst/>
          </a:prstGeom>
          <a:noFill/>
        </p:spPr>
        <p:txBody>
          <a:bodyPr wrap="square" lIns="91440" tIns="45720" rIns="91440" bIns="45720">
            <a:spAutoFit/>
          </a:bodyPr>
          <a:lstStyle/>
          <a:p>
            <a:pPr>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D. HOẠT ĐỘNG VẬN DỤNG</a:t>
            </a:r>
          </a:p>
        </p:txBody>
      </p:sp>
      <p:sp>
        <p:nvSpPr>
          <p:cNvPr id="9" name="Chỗ dành sẵn cho Nội dung 8">
            <a:extLst>
              <a:ext uri="{FF2B5EF4-FFF2-40B4-BE49-F238E27FC236}">
                <a16:creationId xmlns:a16="http://schemas.microsoft.com/office/drawing/2014/main" xmlns="" id="{1C5EFBA3-BB8D-9B4D-102F-EFEAB4FDB883}"/>
              </a:ext>
            </a:extLst>
          </p:cNvPr>
          <p:cNvSpPr>
            <a:spLocks noGrp="1"/>
          </p:cNvSpPr>
          <p:nvPr>
            <p:ph sz="half" idx="1"/>
          </p:nvPr>
        </p:nvSpPr>
        <p:spPr>
          <a:xfrm>
            <a:off x="163776" y="849135"/>
            <a:ext cx="6067800" cy="4316542"/>
          </a:xfrm>
        </p:spPr>
        <p:txBody>
          <a:bodyPr>
            <a:normAutofit lnSpcReduction="10000"/>
          </a:bodyPr>
          <a:lstStyle/>
          <a:p>
            <a:pPr marL="45720" indent="0">
              <a:buNone/>
            </a:pPr>
            <a:r>
              <a:rPr lang="fr-FR"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fr-FR"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(SGK/94):</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nấu</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7B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marL="45720" indent="0">
              <a:buNone/>
            </a:pP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 indent="0">
              <a:buNone/>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45720" indent="0" algn="just">
              <a:lnSpc>
                <a:spcPct val="107000"/>
              </a:lnSpc>
              <a:spcAft>
                <a:spcPts val="800"/>
              </a:spcAft>
              <a:buNone/>
            </a:pPr>
            <a:endPar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 indent="0" algn="just">
              <a:lnSpc>
                <a:spcPct val="107000"/>
              </a:lnSpc>
              <a:spcAft>
                <a:spcPts val="800"/>
              </a:spcAft>
              <a:buNone/>
            </a:pP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 indent="0" algn="just">
              <a:lnSpc>
                <a:spcPct val="107000"/>
              </a:lnSpc>
              <a:spcAft>
                <a:spcPts val="800"/>
              </a:spcAft>
              <a:buNone/>
            </a:pP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nấu</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7B hay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 indent="0">
              <a:buNone/>
            </a:pPr>
            <a:endParaRPr lang="en-US" dirty="0">
              <a:latin typeface="Times New Roman" panose="02020603050405020304" pitchFamily="18" charset="0"/>
              <a:cs typeface="Times New Roman" panose="02020603050405020304" pitchFamily="18" charset="0"/>
            </a:endParaRPr>
          </a:p>
        </p:txBody>
      </p:sp>
      <p:sp>
        <p:nvSpPr>
          <p:cNvPr id="10" name="Chỗ dành sẵn cho Nội dung 9">
            <a:extLst>
              <a:ext uri="{FF2B5EF4-FFF2-40B4-BE49-F238E27FC236}">
                <a16:creationId xmlns:a16="http://schemas.microsoft.com/office/drawing/2014/main" xmlns="" id="{387C01E1-B868-0F81-4989-3415B75F92D6}"/>
              </a:ext>
            </a:extLst>
          </p:cNvPr>
          <p:cNvSpPr>
            <a:spLocks noGrp="1"/>
          </p:cNvSpPr>
          <p:nvPr>
            <p:ph sz="half" idx="2"/>
          </p:nvPr>
        </p:nvSpPr>
        <p:spPr>
          <a:xfrm>
            <a:off x="6728353" y="821843"/>
            <a:ext cx="5463648" cy="5824620"/>
          </a:xfrm>
        </p:spPr>
        <p:txBody>
          <a:bodyPr>
            <a:normAutofit lnSpcReduction="10000"/>
          </a:bodyPr>
          <a:lstStyle/>
          <a:p>
            <a:pPr marL="45720" indent="0">
              <a:buNone/>
            </a:pPr>
            <a:r>
              <a:rPr lang="fr-FR"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fr-FR"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(SGK/94):</a:t>
            </a:r>
            <a:r>
              <a:rPr lang="fr-F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bơi</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lội</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7C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45720" indent="0">
              <a:buNone/>
            </a:pPr>
            <a:endPar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 indent="0">
              <a:buNone/>
            </a:pPr>
            <a:endParaRPr lang="en-US"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 indent="0">
              <a:buNone/>
            </a:pPr>
            <a:endPar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 indent="0" algn="just">
              <a:lnSpc>
                <a:spcPct val="107000"/>
              </a:lnSpc>
              <a:spcAft>
                <a:spcPts val="800"/>
              </a:spcAft>
              <a:buNone/>
            </a:pP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 indent="0" algn="just">
              <a:lnSpc>
                <a:spcPct val="107000"/>
              </a:lnSpc>
              <a:spcAft>
                <a:spcPts val="800"/>
              </a:spcAft>
              <a:buNone/>
            </a:pP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bơi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lội</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7C hay </a:t>
            </a:r>
            <a:r>
              <a:rPr lang="en-US"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p>
        </p:txBody>
      </p:sp>
      <p:cxnSp>
        <p:nvCxnSpPr>
          <p:cNvPr id="21" name="Đường nối Thẳng 20">
            <a:extLst>
              <a:ext uri="{FF2B5EF4-FFF2-40B4-BE49-F238E27FC236}">
                <a16:creationId xmlns:a16="http://schemas.microsoft.com/office/drawing/2014/main" xmlns="" id="{FA312359-5820-E3F4-77DA-F19FAA4F5D84}"/>
              </a:ext>
            </a:extLst>
          </p:cNvPr>
          <p:cNvCxnSpPr/>
          <p:nvPr/>
        </p:nvCxnSpPr>
        <p:spPr>
          <a:xfrm>
            <a:off x="6398073" y="832513"/>
            <a:ext cx="0" cy="5308980"/>
          </a:xfrm>
          <a:prstGeom prst="line">
            <a:avLst/>
          </a:prstGeom>
        </p:spPr>
        <p:style>
          <a:lnRef idx="2">
            <a:schemeClr val="dk1"/>
          </a:lnRef>
          <a:fillRef idx="0">
            <a:schemeClr val="dk1"/>
          </a:fillRef>
          <a:effectRef idx="1">
            <a:schemeClr val="dk1"/>
          </a:effectRef>
          <a:fontRef idx="minor">
            <a:schemeClr val="tx1"/>
          </a:fontRef>
        </p:style>
      </p:cxnSp>
      <p:graphicFrame>
        <p:nvGraphicFramePr>
          <p:cNvPr id="26" name="Bảng 25">
            <a:extLst>
              <a:ext uri="{FF2B5EF4-FFF2-40B4-BE49-F238E27FC236}">
                <a16:creationId xmlns:a16="http://schemas.microsoft.com/office/drawing/2014/main" xmlns="" id="{05736BC9-B2E4-CD2C-A4BA-AAAE4A8E5FFC}"/>
              </a:ext>
            </a:extLst>
          </p:cNvPr>
          <p:cNvGraphicFramePr>
            <a:graphicFrameLocks noGrp="1"/>
          </p:cNvGraphicFramePr>
          <p:nvPr>
            <p:extLst>
              <p:ext uri="{D42A27DB-BD31-4B8C-83A1-F6EECF244321}">
                <p14:modId xmlns:p14="http://schemas.microsoft.com/office/powerpoint/2010/main" val="1124961779"/>
              </p:ext>
            </p:extLst>
          </p:nvPr>
        </p:nvGraphicFramePr>
        <p:xfrm>
          <a:off x="7105437" y="1830105"/>
          <a:ext cx="4922783" cy="1304544"/>
        </p:xfrm>
        <a:graphic>
          <a:graphicData uri="http://schemas.openxmlformats.org/drawingml/2006/table">
            <a:tbl>
              <a:tblPr firstRow="1" firstCol="1" bandRow="1">
                <a:tableStyleId>{1E171933-4619-4E11-9A3F-F7608DF75F80}</a:tableStyleId>
              </a:tblPr>
              <a:tblGrid>
                <a:gridCol w="1456252">
                  <a:extLst>
                    <a:ext uri="{9D8B030D-6E8A-4147-A177-3AD203B41FA5}">
                      <a16:colId xmlns:a16="http://schemas.microsoft.com/office/drawing/2014/main" xmlns="" val="323723697"/>
                    </a:ext>
                  </a:extLst>
                </a:gridCol>
                <a:gridCol w="1132764">
                  <a:extLst>
                    <a:ext uri="{9D8B030D-6E8A-4147-A177-3AD203B41FA5}">
                      <a16:colId xmlns:a16="http://schemas.microsoft.com/office/drawing/2014/main" xmlns="" val="1274043427"/>
                    </a:ext>
                  </a:extLst>
                </a:gridCol>
                <a:gridCol w="1050878">
                  <a:extLst>
                    <a:ext uri="{9D8B030D-6E8A-4147-A177-3AD203B41FA5}">
                      <a16:colId xmlns:a16="http://schemas.microsoft.com/office/drawing/2014/main" xmlns="" val="2650414458"/>
                    </a:ext>
                  </a:extLst>
                </a:gridCol>
                <a:gridCol w="1282889">
                  <a:extLst>
                    <a:ext uri="{9D8B030D-6E8A-4147-A177-3AD203B41FA5}">
                      <a16:colId xmlns:a16="http://schemas.microsoft.com/office/drawing/2014/main" xmlns="" val="221903144"/>
                    </a:ext>
                  </a:extLst>
                </a:gridCol>
              </a:tblGrid>
              <a:tr h="0">
                <a:tc>
                  <a:txBody>
                    <a:bodyPr/>
                    <a:lstStyle/>
                    <a:p>
                      <a:pPr algn="ctr">
                        <a:lnSpc>
                          <a:spcPct val="107000"/>
                        </a:lnSpc>
                        <a:spcAft>
                          <a:spcPts val="800"/>
                        </a:spcAft>
                      </a:pPr>
                      <a:r>
                        <a:rPr lang="fr-FR" sz="2000">
                          <a:effectLst/>
                          <a:latin typeface="Times New Roman" panose="02020603050405020304" pitchFamily="18" charset="0"/>
                          <a:cs typeface="Times New Roman" panose="02020603050405020304" pitchFamily="18" charset="0"/>
                        </a:rPr>
                        <a:t>Khả năng bơi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000">
                          <a:effectLst/>
                          <a:latin typeface="Times New Roman" panose="02020603050405020304" pitchFamily="18" charset="0"/>
                          <a:cs typeface="Times New Roman" panose="02020603050405020304" pitchFamily="18" charset="0"/>
                        </a:rPr>
                        <a:t>Chưa biết bơi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000" dirty="0" err="1">
                          <a:effectLst/>
                          <a:latin typeface="Times New Roman" panose="02020603050405020304" pitchFamily="18" charset="0"/>
                          <a:cs typeface="Times New Roman" panose="02020603050405020304" pitchFamily="18" charset="0"/>
                        </a:rPr>
                        <a:t>Biết</a:t>
                      </a:r>
                      <a:r>
                        <a:rPr lang="fr-FR" sz="2000" dirty="0">
                          <a:effectLst/>
                          <a:latin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cs typeface="Times New Roman" panose="02020603050405020304" pitchFamily="18" charset="0"/>
                        </a:rPr>
                        <a:t>bơi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000">
                          <a:effectLst/>
                          <a:latin typeface="Times New Roman" panose="02020603050405020304" pitchFamily="18" charset="0"/>
                          <a:cs typeface="Times New Roman" panose="02020603050405020304" pitchFamily="18" charset="0"/>
                        </a:rPr>
                        <a:t>Bơi giỏi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89134663"/>
                  </a:ext>
                </a:extLst>
              </a:tr>
              <a:tr h="0">
                <a:tc>
                  <a:txBody>
                    <a:bodyPr/>
                    <a:lstStyle/>
                    <a:p>
                      <a:pPr algn="ctr">
                        <a:lnSpc>
                          <a:spcPct val="107000"/>
                        </a:lnSpc>
                        <a:spcAft>
                          <a:spcPts val="800"/>
                        </a:spcAft>
                      </a:pPr>
                      <a:r>
                        <a:rPr lang="fr-FR" sz="2000">
                          <a:effectLst/>
                          <a:latin typeface="Times New Roman" panose="02020603050405020304" pitchFamily="18" charset="0"/>
                          <a:cs typeface="Times New Roman" panose="02020603050405020304" pitchFamily="18" charset="0"/>
                        </a:rPr>
                        <a:t>Số bạn nữ tự đánh giá</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0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000">
                          <a:effectLst/>
                          <a:latin typeface="Times New Roman" panose="02020603050405020304" pitchFamily="18" charset="0"/>
                          <a:cs typeface="Times New Roman" panose="02020603050405020304" pitchFamily="18" charset="0"/>
                        </a:rPr>
                        <a:t>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000" dirty="0">
                          <a:effectLst/>
                          <a:latin typeface="Times New Roman" panose="02020603050405020304" pitchFamily="18" charset="0"/>
                          <a:cs typeface="Times New Roman" panose="02020603050405020304" pitchFamily="18" charset="0"/>
                        </a:rPr>
                        <a:t>4</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53649346"/>
                  </a:ext>
                </a:extLst>
              </a:tr>
            </a:tbl>
          </a:graphicData>
        </a:graphic>
      </p:graphicFrame>
      <p:graphicFrame>
        <p:nvGraphicFramePr>
          <p:cNvPr id="28" name="Bảng 27">
            <a:extLst>
              <a:ext uri="{FF2B5EF4-FFF2-40B4-BE49-F238E27FC236}">
                <a16:creationId xmlns:a16="http://schemas.microsoft.com/office/drawing/2014/main" xmlns="" id="{07423E39-AB00-00FD-0A9D-C4B9B4B7C631}"/>
              </a:ext>
            </a:extLst>
          </p:cNvPr>
          <p:cNvGraphicFramePr>
            <a:graphicFrameLocks noGrp="1"/>
          </p:cNvGraphicFramePr>
          <p:nvPr>
            <p:extLst>
              <p:ext uri="{D42A27DB-BD31-4B8C-83A1-F6EECF244321}">
                <p14:modId xmlns:p14="http://schemas.microsoft.com/office/powerpoint/2010/main" val="3207431953"/>
              </p:ext>
            </p:extLst>
          </p:nvPr>
        </p:nvGraphicFramePr>
        <p:xfrm>
          <a:off x="998485" y="1774230"/>
          <a:ext cx="4457020" cy="1304544"/>
        </p:xfrm>
        <a:graphic>
          <a:graphicData uri="http://schemas.openxmlformats.org/drawingml/2006/table">
            <a:tbl>
              <a:tblPr firstRow="1" firstCol="1" bandRow="1">
                <a:tableStyleId>{1E171933-4619-4E11-9A3F-F7608DF75F80}</a:tableStyleId>
              </a:tblPr>
              <a:tblGrid>
                <a:gridCol w="1439799">
                  <a:extLst>
                    <a:ext uri="{9D8B030D-6E8A-4147-A177-3AD203B41FA5}">
                      <a16:colId xmlns:a16="http://schemas.microsoft.com/office/drawing/2014/main" xmlns="" val="2500522387"/>
                    </a:ext>
                  </a:extLst>
                </a:gridCol>
                <a:gridCol w="942761">
                  <a:extLst>
                    <a:ext uri="{9D8B030D-6E8A-4147-A177-3AD203B41FA5}">
                      <a16:colId xmlns:a16="http://schemas.microsoft.com/office/drawing/2014/main" xmlns="" val="1636175986"/>
                    </a:ext>
                  </a:extLst>
                </a:gridCol>
                <a:gridCol w="595948">
                  <a:extLst>
                    <a:ext uri="{9D8B030D-6E8A-4147-A177-3AD203B41FA5}">
                      <a16:colId xmlns:a16="http://schemas.microsoft.com/office/drawing/2014/main" xmlns="" val="922736472"/>
                    </a:ext>
                  </a:extLst>
                </a:gridCol>
                <a:gridCol w="689855">
                  <a:extLst>
                    <a:ext uri="{9D8B030D-6E8A-4147-A177-3AD203B41FA5}">
                      <a16:colId xmlns:a16="http://schemas.microsoft.com/office/drawing/2014/main" xmlns="" val="2878886243"/>
                    </a:ext>
                  </a:extLst>
                </a:gridCol>
                <a:gridCol w="788657">
                  <a:extLst>
                    <a:ext uri="{9D8B030D-6E8A-4147-A177-3AD203B41FA5}">
                      <a16:colId xmlns:a16="http://schemas.microsoft.com/office/drawing/2014/main" xmlns="" val="4180585139"/>
                    </a:ext>
                  </a:extLst>
                </a:gridCol>
              </a:tblGrid>
              <a:tr h="0">
                <a:tc>
                  <a:txBody>
                    <a:bodyPr/>
                    <a:lstStyle/>
                    <a:p>
                      <a:pPr algn="ctr">
                        <a:lnSpc>
                          <a:spcPct val="107000"/>
                        </a:lnSpc>
                        <a:spcAft>
                          <a:spcPts val="800"/>
                        </a:spcAft>
                      </a:pPr>
                      <a:r>
                        <a:rPr lang="fr-FR" sz="2000">
                          <a:effectLst/>
                          <a:latin typeface="Times New Roman" panose="02020603050405020304" pitchFamily="18" charset="0"/>
                          <a:cs typeface="Times New Roman" panose="02020603050405020304" pitchFamily="18" charset="0"/>
                        </a:rPr>
                        <a:t>Khả năng tự nấu ăn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000" dirty="0" err="1">
                          <a:effectLst/>
                          <a:latin typeface="Times New Roman" panose="02020603050405020304" pitchFamily="18" charset="0"/>
                          <a:cs typeface="Times New Roman" panose="02020603050405020304" pitchFamily="18" charset="0"/>
                        </a:rPr>
                        <a:t>Không</a:t>
                      </a:r>
                      <a:r>
                        <a:rPr lang="fr-FR" sz="2000" dirty="0">
                          <a:effectLst/>
                          <a:latin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cs typeface="Times New Roman" panose="02020603050405020304" pitchFamily="18" charset="0"/>
                        </a:rPr>
                        <a:t>đạt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000">
                          <a:effectLst/>
                          <a:latin typeface="Times New Roman" panose="02020603050405020304" pitchFamily="18" charset="0"/>
                          <a:cs typeface="Times New Roman" panose="02020603050405020304" pitchFamily="18" charset="0"/>
                        </a:rPr>
                        <a:t>Đạt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000">
                          <a:effectLst/>
                          <a:latin typeface="Times New Roman" panose="02020603050405020304" pitchFamily="18" charset="0"/>
                          <a:cs typeface="Times New Roman" panose="02020603050405020304" pitchFamily="18" charset="0"/>
                        </a:rPr>
                        <a:t>Giỏi</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000">
                          <a:effectLst/>
                          <a:latin typeface="Times New Roman" panose="02020603050405020304" pitchFamily="18" charset="0"/>
                          <a:cs typeface="Times New Roman" panose="02020603050405020304" pitchFamily="18" charset="0"/>
                        </a:rPr>
                        <a:t>Xuất sắc</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25671301"/>
                  </a:ext>
                </a:extLst>
              </a:tr>
              <a:tr h="0">
                <a:tc>
                  <a:txBody>
                    <a:bodyPr/>
                    <a:lstStyle/>
                    <a:p>
                      <a:pPr algn="ctr">
                        <a:lnSpc>
                          <a:spcPct val="107000"/>
                        </a:lnSpc>
                        <a:spcAft>
                          <a:spcPts val="800"/>
                        </a:spcAft>
                      </a:pPr>
                      <a:r>
                        <a:rPr lang="fr-FR" sz="2000" dirty="0" err="1">
                          <a:effectLst/>
                          <a:latin typeface="Times New Roman" panose="02020603050405020304" pitchFamily="18" charset="0"/>
                          <a:cs typeface="Times New Roman" panose="02020603050405020304" pitchFamily="18" charset="0"/>
                        </a:rPr>
                        <a:t>Số</a:t>
                      </a:r>
                      <a:r>
                        <a:rPr lang="fr-FR" sz="2000" dirty="0">
                          <a:effectLst/>
                          <a:latin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cs typeface="Times New Roman" panose="02020603050405020304" pitchFamily="18" charset="0"/>
                        </a:rPr>
                        <a:t>bạn</a:t>
                      </a:r>
                      <a:r>
                        <a:rPr lang="fr-FR" sz="2000" dirty="0">
                          <a:effectLst/>
                          <a:latin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cs typeface="Times New Roman" panose="02020603050405020304" pitchFamily="18" charset="0"/>
                        </a:rPr>
                        <a:t>nữ</a:t>
                      </a:r>
                      <a:r>
                        <a:rPr lang="fr-FR" sz="2000" dirty="0">
                          <a:effectLst/>
                          <a:latin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cs typeface="Times New Roman" panose="02020603050405020304" pitchFamily="18" charset="0"/>
                        </a:rPr>
                        <a:t>tự</a:t>
                      </a:r>
                      <a:r>
                        <a:rPr lang="fr-FR" sz="2000" dirty="0">
                          <a:effectLst/>
                          <a:latin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cs typeface="Times New Roman" panose="02020603050405020304" pitchFamily="18" charset="0"/>
                        </a:rPr>
                        <a:t>đánh</a:t>
                      </a:r>
                      <a:r>
                        <a:rPr lang="fr-FR" sz="2000" dirty="0">
                          <a:effectLst/>
                          <a:latin typeface="Times New Roman" panose="02020603050405020304" pitchFamily="18" charset="0"/>
                          <a:cs typeface="Times New Roman" panose="02020603050405020304" pitchFamily="18" charset="0"/>
                        </a:rPr>
                        <a:t> </a:t>
                      </a:r>
                      <a:r>
                        <a:rPr lang="fr-FR" sz="2000" dirty="0" err="1">
                          <a:effectLst/>
                          <a:latin typeface="Times New Roman" panose="02020603050405020304" pitchFamily="18" charset="0"/>
                          <a:cs typeface="Times New Roman" panose="02020603050405020304" pitchFamily="18" charset="0"/>
                        </a:rPr>
                        <a:t>giá</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0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0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000" dirty="0">
                          <a:effectLst/>
                          <a:latin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87233888"/>
                  </a:ext>
                </a:extLst>
              </a:tr>
            </a:tbl>
          </a:graphicData>
        </a:graphic>
      </p:graphicFrame>
    </p:spTree>
    <p:extLst>
      <p:ext uri="{BB962C8B-B14F-4D97-AF65-F5344CB8AC3E}">
        <p14:creationId xmlns:p14="http://schemas.microsoft.com/office/powerpoint/2010/main" val="562118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hỗ dành sẵn cho Nội dung 8">
            <a:extLst>
              <a:ext uri="{FF2B5EF4-FFF2-40B4-BE49-F238E27FC236}">
                <a16:creationId xmlns:a16="http://schemas.microsoft.com/office/drawing/2014/main" xmlns="" id="{0998D8E3-50F2-0DB9-5237-0D28BDC1E836}"/>
              </a:ext>
            </a:extLst>
          </p:cNvPr>
          <p:cNvSpPr txBox="1">
            <a:spLocks/>
          </p:cNvSpPr>
          <p:nvPr/>
        </p:nvSpPr>
        <p:spPr>
          <a:xfrm>
            <a:off x="254758" y="-206070"/>
            <a:ext cx="11682484" cy="431654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0"/>
              </a:spcBef>
              <a:buSzPct val="80000"/>
              <a:buFont typeface="Wingdings" panose="05000000000000000000" pitchFamily="2" charset="2"/>
              <a:buNone/>
              <a:defRPr sz="2100" b="0" kern="120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1000"/>
              </a:spcBef>
              <a:buSzPct val="80000"/>
              <a:buFont typeface="Wingdings" panose="05000000000000000000" pitchFamily="2" charset="2"/>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800"/>
              </a:spcBef>
              <a:buSzPct val="80000"/>
              <a:buFont typeface="Wingdings" panose="05000000000000000000" pitchFamily="2" charset="2"/>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800"/>
              </a:spcBef>
              <a:buSzPct val="80000"/>
              <a:buFont typeface="Wingdings" panose="05000000000000000000" pitchFamily="2" charset="2"/>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800"/>
              </a:spcBef>
              <a:buSzPct val="80000"/>
              <a:buFont typeface="Wingdings" panose="05000000000000000000" pitchFamily="2" charset="2"/>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800"/>
              </a:spcBef>
              <a:buSzPct val="80000"/>
              <a:buFont typeface="Wingdings" panose="05000000000000000000" pitchFamily="2" charset="2"/>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800"/>
              </a:spcBef>
              <a:buSzPct val="80000"/>
              <a:buFont typeface="Wingdings" panose="05000000000000000000" pitchFamily="2" charset="2"/>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800"/>
              </a:spcBef>
              <a:buSzPct val="80000"/>
              <a:buFont typeface="Wingdings" panose="05000000000000000000" pitchFamily="2" charset="2"/>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800"/>
              </a:spcBef>
              <a:buSzPct val="80000"/>
              <a:buFont typeface="Wingdings" panose="05000000000000000000" pitchFamily="2" charset="2"/>
              <a:buNone/>
              <a:defRPr sz="1600" b="1" kern="1200">
                <a:solidFill>
                  <a:schemeClr val="tx1"/>
                </a:solidFill>
                <a:latin typeface="+mn-lt"/>
                <a:ea typeface="+mn-ea"/>
                <a:cs typeface="+mn-cs"/>
              </a:defRPr>
            </a:lvl9pPr>
          </a:lstStyle>
          <a:p>
            <a:pPr marL="45720"/>
            <a:r>
              <a:rPr lang="fr-FR" b="1" u="sng"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Bài</a:t>
            </a:r>
            <a:r>
              <a:rPr lang="fr-FR" b="1" u="sng"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3 (SGK/94):</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Kết</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quả</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tìm</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hiểu</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về</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khả</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năng</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tự</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nấu</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ăn</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học</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sinh</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lớp</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7B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được</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bởi</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bảng</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thống</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kê</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fr-FR"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fr-F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marL="45720"/>
            <a:endParaRPr lang="en-US" dirty="0">
              <a:solidFill>
                <a:srgbClr val="DF5327"/>
              </a:solidFill>
              <a:latin typeface="Times New Roman" panose="02020603050405020304" pitchFamily="18" charset="0"/>
              <a:ea typeface="Calibri" panose="020F0502020204030204" pitchFamily="34" charset="0"/>
              <a:cs typeface="Times New Roman" panose="02020603050405020304" pitchFamily="18" charset="0"/>
            </a:endParaRPr>
          </a:p>
          <a:p>
            <a:pPr marL="45720"/>
            <a:endParaRPr lang="en-US" dirty="0">
              <a:solidFill>
                <a:srgbClr val="DF5327"/>
              </a:solidFill>
              <a:latin typeface="Times New Roman" panose="02020603050405020304" pitchFamily="18" charset="0"/>
              <a:ea typeface="Calibri" panose="020F0502020204030204" pitchFamily="34" charset="0"/>
              <a:cs typeface="Times New Roman" panose="02020603050405020304" pitchFamily="18" charset="0"/>
            </a:endParaRPr>
          </a:p>
          <a:p>
            <a:pPr marL="45720" algn="just">
              <a:lnSpc>
                <a:spcPct val="107000"/>
              </a:lnSpc>
              <a:spcAft>
                <a:spcPts val="800"/>
              </a:spcAft>
            </a:pPr>
            <a:endParaRPr lang="en-US" dirty="0">
              <a:solidFill>
                <a:srgbClr val="DF5327"/>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 algn="just">
              <a:lnSpc>
                <a:spcPct val="107000"/>
              </a:lnSpc>
              <a:spcAft>
                <a:spcPts val="80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phân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rgbClr val="DF5327"/>
              </a:solidFill>
              <a:latin typeface="Times New Roman" panose="02020603050405020304" pitchFamily="18" charset="0"/>
              <a:ea typeface="Calibri" panose="020F0502020204030204" pitchFamily="34" charset="0"/>
              <a:cs typeface="Times New Roman" panose="02020603050405020304" pitchFamily="18" charset="0"/>
            </a:endParaRPr>
          </a:p>
          <a:p>
            <a:pPr marL="45720" algn="just">
              <a:lnSpc>
                <a:spcPct val="107000"/>
              </a:lnSpc>
              <a:spcAft>
                <a:spcPts val="800"/>
              </a:spcAft>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khả</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nấu</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7B hay </a:t>
            </a:r>
            <a:r>
              <a:rPr lang="en-US"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rgbClr val="DF5327"/>
              </a:solidFill>
              <a:latin typeface="Times New Roman" panose="02020603050405020304" pitchFamily="18" charset="0"/>
              <a:ea typeface="Calibri" panose="020F0502020204030204" pitchFamily="34" charset="0"/>
              <a:cs typeface="Times New Roman" panose="02020603050405020304" pitchFamily="18" charset="0"/>
            </a:endParaRPr>
          </a:p>
          <a:p>
            <a:pPr marL="45720"/>
            <a:endParaRPr lang="en-US" dirty="0">
              <a:solidFill>
                <a:srgbClr val="DF5327"/>
              </a:solidFill>
              <a:latin typeface="Times New Roman" panose="02020603050405020304" pitchFamily="18" charset="0"/>
              <a:cs typeface="Times New Roman" panose="02020603050405020304" pitchFamily="18" charset="0"/>
            </a:endParaRPr>
          </a:p>
        </p:txBody>
      </p:sp>
      <p:graphicFrame>
        <p:nvGraphicFramePr>
          <p:cNvPr id="10" name="Bảng 9">
            <a:extLst>
              <a:ext uri="{FF2B5EF4-FFF2-40B4-BE49-F238E27FC236}">
                <a16:creationId xmlns:a16="http://schemas.microsoft.com/office/drawing/2014/main" xmlns="" id="{D54AB4FA-861B-42E3-B816-8344EF9BE5BB}"/>
              </a:ext>
            </a:extLst>
          </p:cNvPr>
          <p:cNvGraphicFramePr>
            <a:graphicFrameLocks noGrp="1"/>
          </p:cNvGraphicFramePr>
          <p:nvPr>
            <p:extLst>
              <p:ext uri="{D42A27DB-BD31-4B8C-83A1-F6EECF244321}">
                <p14:modId xmlns:p14="http://schemas.microsoft.com/office/powerpoint/2010/main" val="1868919985"/>
              </p:ext>
            </p:extLst>
          </p:nvPr>
        </p:nvGraphicFramePr>
        <p:xfrm>
          <a:off x="2185839" y="1282911"/>
          <a:ext cx="7007253" cy="717550"/>
        </p:xfrm>
        <a:graphic>
          <a:graphicData uri="http://schemas.openxmlformats.org/drawingml/2006/table">
            <a:tbl>
              <a:tblPr firstRow="1" firstCol="1" bandRow="1">
                <a:tableStyleId>{1E171933-4619-4E11-9A3F-F7608DF75F80}</a:tableStyleId>
              </a:tblPr>
              <a:tblGrid>
                <a:gridCol w="2851785">
                  <a:extLst>
                    <a:ext uri="{9D8B030D-6E8A-4147-A177-3AD203B41FA5}">
                      <a16:colId xmlns:a16="http://schemas.microsoft.com/office/drawing/2014/main" xmlns="" val="2500522387"/>
                    </a:ext>
                  </a:extLst>
                </a:gridCol>
                <a:gridCol w="1412215">
                  <a:extLst>
                    <a:ext uri="{9D8B030D-6E8A-4147-A177-3AD203B41FA5}">
                      <a16:colId xmlns:a16="http://schemas.microsoft.com/office/drawing/2014/main" xmlns="" val="1636175986"/>
                    </a:ext>
                  </a:extLst>
                </a:gridCol>
                <a:gridCol w="623408">
                  <a:extLst>
                    <a:ext uri="{9D8B030D-6E8A-4147-A177-3AD203B41FA5}">
                      <a16:colId xmlns:a16="http://schemas.microsoft.com/office/drawing/2014/main" xmlns="" val="922736472"/>
                    </a:ext>
                  </a:extLst>
                </a:gridCol>
                <a:gridCol w="721642">
                  <a:extLst>
                    <a:ext uri="{9D8B030D-6E8A-4147-A177-3AD203B41FA5}">
                      <a16:colId xmlns:a16="http://schemas.microsoft.com/office/drawing/2014/main" xmlns="" val="2878886243"/>
                    </a:ext>
                  </a:extLst>
                </a:gridCol>
                <a:gridCol w="1398203">
                  <a:extLst>
                    <a:ext uri="{9D8B030D-6E8A-4147-A177-3AD203B41FA5}">
                      <a16:colId xmlns:a16="http://schemas.microsoft.com/office/drawing/2014/main" xmlns="" val="4180585139"/>
                    </a:ext>
                  </a:extLst>
                </a:gridCol>
              </a:tblGrid>
              <a:tr h="0">
                <a:tc>
                  <a:txBody>
                    <a:bodyPr/>
                    <a:lstStyle/>
                    <a:p>
                      <a:pPr algn="ctr">
                        <a:lnSpc>
                          <a:spcPct val="107000"/>
                        </a:lnSpc>
                        <a:spcAft>
                          <a:spcPts val="800"/>
                        </a:spcAft>
                      </a:pPr>
                      <a:r>
                        <a:rPr lang="fr-FR" sz="2200">
                          <a:effectLst/>
                          <a:latin typeface="Times New Roman" panose="02020603050405020304" pitchFamily="18" charset="0"/>
                          <a:cs typeface="Times New Roman" panose="02020603050405020304" pitchFamily="18" charset="0"/>
                        </a:rPr>
                        <a:t>Khả năng tự nấu ăn</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200" dirty="0" err="1">
                          <a:effectLst/>
                          <a:latin typeface="Times New Roman" panose="02020603050405020304" pitchFamily="18" charset="0"/>
                          <a:cs typeface="Times New Roman" panose="02020603050405020304" pitchFamily="18" charset="0"/>
                        </a:rPr>
                        <a:t>Không</a:t>
                      </a:r>
                      <a:r>
                        <a:rPr lang="fr-FR" sz="2200" dirty="0">
                          <a:effectLst/>
                          <a:latin typeface="Times New Roman" panose="02020603050405020304" pitchFamily="18" charset="0"/>
                          <a:cs typeface="Times New Roman" panose="02020603050405020304" pitchFamily="18" charset="0"/>
                        </a:rPr>
                        <a:t> </a:t>
                      </a:r>
                      <a:r>
                        <a:rPr lang="fr-FR" sz="2200" dirty="0" err="1">
                          <a:effectLst/>
                          <a:latin typeface="Times New Roman" panose="02020603050405020304" pitchFamily="18" charset="0"/>
                          <a:cs typeface="Times New Roman" panose="02020603050405020304" pitchFamily="18" charset="0"/>
                        </a:rPr>
                        <a:t>đạt</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200">
                          <a:effectLst/>
                          <a:latin typeface="Times New Roman" panose="02020603050405020304" pitchFamily="18" charset="0"/>
                          <a:cs typeface="Times New Roman" panose="02020603050405020304" pitchFamily="18" charset="0"/>
                        </a:rPr>
                        <a:t>Đạt</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200">
                          <a:effectLst/>
                          <a:latin typeface="Times New Roman" panose="02020603050405020304" pitchFamily="18" charset="0"/>
                          <a:cs typeface="Times New Roman" panose="02020603050405020304" pitchFamily="18" charset="0"/>
                        </a:rPr>
                        <a:t>Giỏi</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200">
                          <a:effectLst/>
                          <a:latin typeface="Times New Roman" panose="02020603050405020304" pitchFamily="18" charset="0"/>
                          <a:cs typeface="Times New Roman" panose="02020603050405020304" pitchFamily="18" charset="0"/>
                        </a:rPr>
                        <a:t>Xuất sắc</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925671301"/>
                  </a:ext>
                </a:extLst>
              </a:tr>
              <a:tr h="0">
                <a:tc>
                  <a:txBody>
                    <a:bodyPr/>
                    <a:lstStyle/>
                    <a:p>
                      <a:pPr algn="ctr">
                        <a:lnSpc>
                          <a:spcPct val="107000"/>
                        </a:lnSpc>
                        <a:spcAft>
                          <a:spcPts val="800"/>
                        </a:spcAft>
                      </a:pPr>
                      <a:r>
                        <a:rPr lang="fr-FR" sz="2200" dirty="0" err="1">
                          <a:effectLst/>
                          <a:latin typeface="Times New Roman" panose="02020603050405020304" pitchFamily="18" charset="0"/>
                          <a:cs typeface="Times New Roman" panose="02020603050405020304" pitchFamily="18" charset="0"/>
                        </a:rPr>
                        <a:t>Số</a:t>
                      </a:r>
                      <a:r>
                        <a:rPr lang="fr-FR" sz="2200" dirty="0">
                          <a:effectLst/>
                          <a:latin typeface="Times New Roman" panose="02020603050405020304" pitchFamily="18" charset="0"/>
                          <a:cs typeface="Times New Roman" panose="02020603050405020304" pitchFamily="18" charset="0"/>
                        </a:rPr>
                        <a:t> </a:t>
                      </a:r>
                      <a:r>
                        <a:rPr lang="fr-FR" sz="2200" dirty="0" err="1">
                          <a:effectLst/>
                          <a:latin typeface="Times New Roman" panose="02020603050405020304" pitchFamily="18" charset="0"/>
                          <a:cs typeface="Times New Roman" panose="02020603050405020304" pitchFamily="18" charset="0"/>
                        </a:rPr>
                        <a:t>bạn</a:t>
                      </a:r>
                      <a:r>
                        <a:rPr lang="fr-FR" sz="2200" dirty="0">
                          <a:effectLst/>
                          <a:latin typeface="Times New Roman" panose="02020603050405020304" pitchFamily="18" charset="0"/>
                          <a:cs typeface="Times New Roman" panose="02020603050405020304" pitchFamily="18" charset="0"/>
                        </a:rPr>
                        <a:t> </a:t>
                      </a:r>
                      <a:r>
                        <a:rPr lang="fr-FR" sz="2200" dirty="0" err="1">
                          <a:effectLst/>
                          <a:latin typeface="Times New Roman" panose="02020603050405020304" pitchFamily="18" charset="0"/>
                          <a:cs typeface="Times New Roman" panose="02020603050405020304" pitchFamily="18" charset="0"/>
                        </a:rPr>
                        <a:t>nữ</a:t>
                      </a:r>
                      <a:r>
                        <a:rPr lang="fr-FR" sz="2200" dirty="0">
                          <a:effectLst/>
                          <a:latin typeface="Times New Roman" panose="02020603050405020304" pitchFamily="18" charset="0"/>
                          <a:cs typeface="Times New Roman" panose="02020603050405020304" pitchFamily="18" charset="0"/>
                        </a:rPr>
                        <a:t> </a:t>
                      </a:r>
                      <a:r>
                        <a:rPr lang="fr-FR" sz="2200" dirty="0" err="1">
                          <a:effectLst/>
                          <a:latin typeface="Times New Roman" panose="02020603050405020304" pitchFamily="18" charset="0"/>
                          <a:cs typeface="Times New Roman" panose="02020603050405020304" pitchFamily="18" charset="0"/>
                        </a:rPr>
                        <a:t>tự</a:t>
                      </a:r>
                      <a:r>
                        <a:rPr lang="fr-FR" sz="2200" dirty="0">
                          <a:effectLst/>
                          <a:latin typeface="Times New Roman" panose="02020603050405020304" pitchFamily="18" charset="0"/>
                          <a:cs typeface="Times New Roman" panose="02020603050405020304" pitchFamily="18" charset="0"/>
                        </a:rPr>
                        <a:t> </a:t>
                      </a:r>
                      <a:r>
                        <a:rPr lang="fr-FR" sz="2200" dirty="0" err="1">
                          <a:effectLst/>
                          <a:latin typeface="Times New Roman" panose="02020603050405020304" pitchFamily="18" charset="0"/>
                          <a:cs typeface="Times New Roman" panose="02020603050405020304" pitchFamily="18" charset="0"/>
                        </a:rPr>
                        <a:t>đánh</a:t>
                      </a:r>
                      <a:r>
                        <a:rPr lang="fr-FR" sz="2200" dirty="0">
                          <a:effectLst/>
                          <a:latin typeface="Times New Roman" panose="02020603050405020304" pitchFamily="18" charset="0"/>
                          <a:cs typeface="Times New Roman" panose="02020603050405020304" pitchFamily="18" charset="0"/>
                        </a:rPr>
                        <a:t> </a:t>
                      </a:r>
                      <a:r>
                        <a:rPr lang="fr-FR" sz="2200" dirty="0" err="1">
                          <a:effectLst/>
                          <a:latin typeface="Times New Roman" panose="02020603050405020304" pitchFamily="18" charset="0"/>
                          <a:cs typeface="Times New Roman" panose="02020603050405020304" pitchFamily="18" charset="0"/>
                        </a:rPr>
                        <a:t>giá</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200">
                          <a:effectLst/>
                          <a:latin typeface="Times New Roman" panose="02020603050405020304" pitchFamily="18" charset="0"/>
                          <a:cs typeface="Times New Roman" panose="02020603050405020304" pitchFamily="18" charset="0"/>
                        </a:rPr>
                        <a:t>2</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200">
                          <a:effectLst/>
                          <a:latin typeface="Times New Roman" panose="02020603050405020304" pitchFamily="18" charset="0"/>
                          <a:cs typeface="Times New Roman" panose="02020603050405020304" pitchFamily="18" charset="0"/>
                        </a:rPr>
                        <a:t>10</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200">
                          <a:effectLst/>
                          <a:latin typeface="Times New Roman" panose="02020603050405020304" pitchFamily="18" charset="0"/>
                          <a:cs typeface="Times New Roman" panose="02020603050405020304" pitchFamily="18" charset="0"/>
                        </a:rPr>
                        <a:t>5</a:t>
                      </a:r>
                      <a:endParaRPr lang="en-US" sz="2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200" dirty="0">
                          <a:effectLst/>
                          <a:latin typeface="Times New Roman" panose="02020603050405020304" pitchFamily="18" charset="0"/>
                          <a:cs typeface="Times New Roman" panose="02020603050405020304" pitchFamily="18" charset="0"/>
                        </a:rPr>
                        <a:t>3</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87233888"/>
                  </a:ext>
                </a:extLst>
              </a:tr>
            </a:tbl>
          </a:graphicData>
        </a:graphic>
      </p:graphicFrame>
      <p:sp>
        <p:nvSpPr>
          <p:cNvPr id="11" name="Hình chữ nhật 10">
            <a:extLst>
              <a:ext uri="{FF2B5EF4-FFF2-40B4-BE49-F238E27FC236}">
                <a16:creationId xmlns:a16="http://schemas.microsoft.com/office/drawing/2014/main" xmlns="" id="{9DC8FC32-D718-0015-2D9F-72F222CC72D7}"/>
              </a:ext>
            </a:extLst>
          </p:cNvPr>
          <p:cNvSpPr/>
          <p:nvPr/>
        </p:nvSpPr>
        <p:spPr>
          <a:xfrm>
            <a:off x="3226995" y="12015"/>
            <a:ext cx="6206931" cy="523220"/>
          </a:xfrm>
          <a:prstGeom prst="rect">
            <a:avLst/>
          </a:prstGeom>
          <a:noFill/>
        </p:spPr>
        <p:txBody>
          <a:bodyPr wrap="square" lIns="91440" tIns="45720" rIns="91440" bIns="45720">
            <a:spAutoFit/>
          </a:bodyPr>
          <a:lstStyle/>
          <a:p>
            <a:pPr>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D. HOẠT ĐỘNG VẬN DỤNG</a:t>
            </a:r>
          </a:p>
        </p:txBody>
      </p:sp>
      <p:sp>
        <p:nvSpPr>
          <p:cNvPr id="12" name="Hình chữ nhật: Góc Gập 11">
            <a:extLst>
              <a:ext uri="{FF2B5EF4-FFF2-40B4-BE49-F238E27FC236}">
                <a16:creationId xmlns:a16="http://schemas.microsoft.com/office/drawing/2014/main" xmlns="" id="{C21D4C8B-6258-54A0-DBDD-11534D26FC39}"/>
              </a:ext>
            </a:extLst>
          </p:cNvPr>
          <p:cNvSpPr/>
          <p:nvPr/>
        </p:nvSpPr>
        <p:spPr>
          <a:xfrm>
            <a:off x="2185839" y="3459994"/>
            <a:ext cx="9751402" cy="3162869"/>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lnSpc>
                <a:spcPct val="107000"/>
              </a:lnSpc>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Giỏi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595959"/>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3; 5; 10)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595959"/>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nấu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595959"/>
              </a:solidFill>
            </a:endParaRPr>
          </a:p>
        </p:txBody>
      </p:sp>
      <p:sp>
        <p:nvSpPr>
          <p:cNvPr id="14" name="Hình chữ nhật: Góc Gập 13">
            <a:extLst>
              <a:ext uri="{FF2B5EF4-FFF2-40B4-BE49-F238E27FC236}">
                <a16:creationId xmlns:a16="http://schemas.microsoft.com/office/drawing/2014/main" xmlns="" id="{725D5D71-D3C6-CD07-44A1-C712F714E75C}"/>
              </a:ext>
            </a:extLst>
          </p:cNvPr>
          <p:cNvSpPr/>
          <p:nvPr/>
        </p:nvSpPr>
        <p:spPr>
          <a:xfrm>
            <a:off x="2185838" y="3459995"/>
            <a:ext cx="9305577" cy="1808042"/>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800" dirty="0">
                <a:solidFill>
                  <a:srgbClr val="000000"/>
                </a:solidFill>
                <a:latin typeface="Times New Roman" panose="02020603050405020304" pitchFamily="18" charset="0"/>
                <a:cs typeface="Times New Roman" panose="02020603050405020304" pitchFamily="18" charset="0"/>
              </a:rPr>
              <a:t>b) </a:t>
            </a:r>
            <a:r>
              <a:rPr lang="en-US" sz="2800" dirty="0" err="1">
                <a:solidFill>
                  <a:srgbClr val="000000"/>
                </a:solidFill>
                <a:latin typeface="Times New Roman" panose="02020603050405020304" pitchFamily="18" charset="0"/>
                <a:cs typeface="Times New Roman" panose="02020603050405020304" pitchFamily="18" charset="0"/>
              </a:rPr>
              <a:t>Dữ</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không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năng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nấu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lớp</a:t>
            </a:r>
            <a:r>
              <a:rPr lang="en-US" sz="2800" dirty="0">
                <a:solidFill>
                  <a:srgbClr val="000000"/>
                </a:solidFill>
                <a:latin typeface="Times New Roman" panose="02020603050405020304" pitchFamily="18" charset="0"/>
                <a:cs typeface="Times New Roman" panose="02020603050405020304" pitchFamily="18" charset="0"/>
              </a:rPr>
              <a:t> 7B </a:t>
            </a:r>
            <a:r>
              <a:rPr lang="en-US" sz="2800" dirty="0" err="1">
                <a:solidFill>
                  <a:srgbClr val="000000"/>
                </a:solidFill>
                <a:latin typeface="Times New Roman" panose="02020603050405020304" pitchFamily="18" charset="0"/>
                <a:cs typeface="Times New Roman" panose="02020603050405020304" pitchFamily="18" charset="0"/>
              </a:rPr>
              <a:t>vì</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thiếu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dữ</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liệu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số</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bạn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nam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đánh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giá</a:t>
            </a:r>
            <a:r>
              <a:rPr lang="en-US" sz="28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0658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hỗ dành sẵn cho Nội dung 9">
            <a:extLst>
              <a:ext uri="{FF2B5EF4-FFF2-40B4-BE49-F238E27FC236}">
                <a16:creationId xmlns:a16="http://schemas.microsoft.com/office/drawing/2014/main" xmlns="" id="{8639915D-9EF8-E42F-DEA9-EBDD4A3EF4E5}"/>
              </a:ext>
            </a:extLst>
          </p:cNvPr>
          <p:cNvSpPr>
            <a:spLocks noGrp="1"/>
          </p:cNvSpPr>
          <p:nvPr>
            <p:ph sz="half" idx="2"/>
          </p:nvPr>
        </p:nvSpPr>
        <p:spPr>
          <a:xfrm>
            <a:off x="254759" y="547683"/>
            <a:ext cx="11809862" cy="5824620"/>
          </a:xfrm>
        </p:spPr>
        <p:txBody>
          <a:bodyPr>
            <a:normAutofit/>
          </a:bodyPr>
          <a:lstStyle/>
          <a:p>
            <a:pPr marL="45720" indent="0">
              <a:buNone/>
            </a:pPr>
            <a:r>
              <a:rPr lang="fr-FR" sz="2400" b="1" u="sng"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fr-FR" sz="2400" b="1" u="sng"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(SGK/94):</a:t>
            </a:r>
            <a:r>
              <a:rPr lang="fr-FR"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lội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7C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kê</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45720" indent="0">
              <a:buNone/>
            </a:pPr>
            <a:endPar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45720" indent="0" algn="just">
              <a:lnSpc>
                <a:spcPct val="107000"/>
              </a:lnSpc>
              <a:spcAft>
                <a:spcPts val="800"/>
              </a:spcAft>
              <a:buNone/>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45720" indent="0" algn="just">
              <a:lnSpc>
                <a:spcPct val="107000"/>
              </a:lnSpc>
              <a:spcAft>
                <a:spcPts val="800"/>
              </a:spcAft>
              <a:buNone/>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7C hay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p>
        </p:txBody>
      </p:sp>
      <p:sp>
        <p:nvSpPr>
          <p:cNvPr id="11" name="Hình chữ nhật 10">
            <a:extLst>
              <a:ext uri="{FF2B5EF4-FFF2-40B4-BE49-F238E27FC236}">
                <a16:creationId xmlns:a16="http://schemas.microsoft.com/office/drawing/2014/main" xmlns="" id="{9DC8FC32-D718-0015-2D9F-72F222CC72D7}"/>
              </a:ext>
            </a:extLst>
          </p:cNvPr>
          <p:cNvSpPr/>
          <p:nvPr/>
        </p:nvSpPr>
        <p:spPr>
          <a:xfrm>
            <a:off x="3226995" y="12015"/>
            <a:ext cx="6206931" cy="523220"/>
          </a:xfrm>
          <a:prstGeom prst="rect">
            <a:avLst/>
          </a:prstGeom>
          <a:noFill/>
        </p:spPr>
        <p:txBody>
          <a:bodyPr wrap="square" lIns="91440" tIns="45720" rIns="91440" bIns="45720">
            <a:spAutoFit/>
          </a:bodyPr>
          <a:lstStyle/>
          <a:p>
            <a:pPr>
              <a:defRPr/>
            </a:pPr>
            <a:r>
              <a:rPr lang="en-US" sz="2800" b="1" dirty="0">
                <a:ln w="22225">
                  <a:solidFill>
                    <a:srgbClr val="243FFF"/>
                  </a:solidFill>
                  <a:prstDash val="solid"/>
                </a:ln>
                <a:solidFill>
                  <a:srgbClr val="243FFF">
                    <a:lumMod val="40000"/>
                    <a:lumOff val="60000"/>
                  </a:srgbClr>
                </a:solidFill>
                <a:latin typeface="Times New Roman" panose="02020603050405020304" pitchFamily="18" charset="0"/>
                <a:cs typeface="Times New Roman" panose="02020603050405020304" pitchFamily="18" charset="0"/>
              </a:rPr>
              <a:t>D. HOẠT ĐỘNG VẬN DỤNG</a:t>
            </a:r>
          </a:p>
        </p:txBody>
      </p:sp>
      <p:sp>
        <p:nvSpPr>
          <p:cNvPr id="12" name="Hình chữ nhật: Góc Gập 11">
            <a:extLst>
              <a:ext uri="{FF2B5EF4-FFF2-40B4-BE49-F238E27FC236}">
                <a16:creationId xmlns:a16="http://schemas.microsoft.com/office/drawing/2014/main" xmlns="" id="{C21D4C8B-6258-54A0-DBDD-11534D26FC39}"/>
              </a:ext>
            </a:extLst>
          </p:cNvPr>
          <p:cNvSpPr/>
          <p:nvPr/>
        </p:nvSpPr>
        <p:spPr>
          <a:xfrm>
            <a:off x="2072107" y="3666806"/>
            <a:ext cx="9751402" cy="2717945"/>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400" dirty="0">
                <a:solidFill>
                  <a:srgbClr val="000000"/>
                </a:solidFill>
                <a:latin typeface="Times New Roman" panose="02020603050405020304" pitchFamily="18" charset="0"/>
                <a:cs typeface="Times New Roman" panose="02020603050405020304" pitchFamily="18" charset="0"/>
              </a:rPr>
              <a:t>a) -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diễn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giỏi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cs typeface="Times New Roman" panose="02020603050405020304" pitchFamily="18" charset="0"/>
              </a:rPr>
              <a:t>.</a:t>
            </a:r>
          </a:p>
          <a:p>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nam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biểu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diễn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thực</a:t>
            </a:r>
            <a:r>
              <a:rPr lang="en-US" sz="2400" dirty="0">
                <a:solidFill>
                  <a:srgbClr val="000000"/>
                </a:solidFill>
                <a:latin typeface="Times New Roman" panose="02020603050405020304" pitchFamily="18" charset="0"/>
                <a:cs typeface="Times New Roman" panose="02020603050405020304" pitchFamily="18" charset="0"/>
              </a:rPr>
              <a:t> (4; 5; 8) </a:t>
            </a:r>
            <a:r>
              <a:rPr lang="en-US" sz="2400" dirty="0" err="1">
                <a:solidFill>
                  <a:srgbClr val="000000"/>
                </a:solidFill>
                <a:latin typeface="Times New Roman" panose="02020603050405020304" pitchFamily="18" charset="0"/>
                <a:cs typeface="Times New Roman" panose="02020603050405020304" pitchFamily="18" charset="0"/>
              </a:rPr>
              <a:t>nên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lượng</a:t>
            </a:r>
            <a:r>
              <a:rPr lang="en-US" sz="2400" dirty="0">
                <a:solidFill>
                  <a:srgbClr val="000000"/>
                </a:solidFill>
                <a:latin typeface="Times New Roman" panose="02020603050405020304" pitchFamily="18" charset="0"/>
                <a:cs typeface="Times New Roman" panose="02020603050405020304" pitchFamily="18" charset="0"/>
              </a:rPr>
              <a:t>.</a:t>
            </a:r>
          </a:p>
          <a:p>
            <a:r>
              <a:rPr lang="en-US" sz="2400" dirty="0" err="1">
                <a:solidFill>
                  <a:srgbClr val="000000"/>
                </a:solidFill>
                <a:latin typeface="Times New Roman" panose="02020603050405020304" pitchFamily="18" charset="0"/>
                <a:cs typeface="Times New Roman" panose="02020603050405020304" pitchFamily="18" charset="0"/>
              </a:rPr>
              <a:t>Vậy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thống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định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lượng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dữ</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nam</a:t>
            </a:r>
            <a:r>
              <a:rPr lang="en-US" sz="2400" dirty="0">
                <a:solidFill>
                  <a:srgbClr val="000000"/>
                </a:solidFill>
                <a:latin typeface="Times New Roman" panose="02020603050405020304" pitchFamily="18" charset="0"/>
                <a:cs typeface="Times New Roman" panose="02020603050405020304" pitchFamily="18" charset="0"/>
              </a:rPr>
              <a:t>.</a:t>
            </a:r>
          </a:p>
        </p:txBody>
      </p:sp>
      <p:sp>
        <p:nvSpPr>
          <p:cNvPr id="14" name="Hình chữ nhật: Góc Gập 13">
            <a:extLst>
              <a:ext uri="{FF2B5EF4-FFF2-40B4-BE49-F238E27FC236}">
                <a16:creationId xmlns:a16="http://schemas.microsoft.com/office/drawing/2014/main" xmlns="" id="{725D5D71-D3C6-CD07-44A1-C712F714E75C}"/>
              </a:ext>
            </a:extLst>
          </p:cNvPr>
          <p:cNvSpPr/>
          <p:nvPr/>
        </p:nvSpPr>
        <p:spPr>
          <a:xfrm>
            <a:off x="2072107" y="3654358"/>
            <a:ext cx="9305577" cy="1808042"/>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z="2600" dirty="0">
                <a:solidFill>
                  <a:srgbClr val="000000"/>
                </a:solidFill>
                <a:latin typeface="Times New Roman" panose="02020603050405020304" pitchFamily="18" charset="0"/>
                <a:cs typeface="Times New Roman" panose="02020603050405020304" pitchFamily="18" charset="0"/>
              </a:rPr>
              <a:t>b) </a:t>
            </a:r>
            <a:r>
              <a:rPr lang="en-US" sz="2600" dirty="0" err="1">
                <a:solidFill>
                  <a:srgbClr val="000000"/>
                </a:solidFill>
                <a:latin typeface="Times New Roman" panose="02020603050405020304" pitchFamily="18" charset="0"/>
                <a:cs typeface="Times New Roman" panose="02020603050405020304" pitchFamily="18" charset="0"/>
              </a:rPr>
              <a:t>Dữ</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liệu</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trên</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không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đại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diện</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được</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cho</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khả</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năng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bơi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lội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của</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các</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bạn</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học</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sinh</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lớp</a:t>
            </a:r>
            <a:r>
              <a:rPr lang="en-US" sz="2600" dirty="0">
                <a:solidFill>
                  <a:srgbClr val="000000"/>
                </a:solidFill>
                <a:latin typeface="Times New Roman" panose="02020603050405020304" pitchFamily="18" charset="0"/>
                <a:cs typeface="Times New Roman" panose="02020603050405020304" pitchFamily="18" charset="0"/>
              </a:rPr>
              <a:t> 7C </a:t>
            </a:r>
            <a:r>
              <a:rPr lang="en-US" sz="2600" dirty="0" err="1">
                <a:solidFill>
                  <a:srgbClr val="000000"/>
                </a:solidFill>
                <a:latin typeface="Times New Roman" panose="02020603050405020304" pitchFamily="18" charset="0"/>
                <a:cs typeface="Times New Roman" panose="02020603050405020304" pitchFamily="18" charset="0"/>
              </a:rPr>
              <a:t>vì</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thiếu</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dữ</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liệu</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về</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khả</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năng</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bơi</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của</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các</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bạn</a:t>
            </a:r>
            <a:r>
              <a:rPr lang="en-US" sz="2600" dirty="0">
                <a:solidFill>
                  <a:srgbClr val="000000"/>
                </a:solidFill>
                <a:latin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cs typeface="Times New Roman" panose="02020603050405020304" pitchFamily="18" charset="0"/>
              </a:rPr>
              <a:t>nữ</a:t>
            </a:r>
            <a:r>
              <a:rPr lang="en-US" sz="2600" dirty="0">
                <a:solidFill>
                  <a:srgbClr val="000000"/>
                </a:solidFill>
                <a:latin typeface="Times New Roman" panose="02020603050405020304" pitchFamily="18" charset="0"/>
                <a:cs typeface="Times New Roman" panose="02020603050405020304" pitchFamily="18" charset="0"/>
              </a:rPr>
              <a:t>.</a:t>
            </a:r>
          </a:p>
        </p:txBody>
      </p:sp>
      <p:graphicFrame>
        <p:nvGraphicFramePr>
          <p:cNvPr id="8" name="Bảng 7">
            <a:extLst>
              <a:ext uri="{FF2B5EF4-FFF2-40B4-BE49-F238E27FC236}">
                <a16:creationId xmlns:a16="http://schemas.microsoft.com/office/drawing/2014/main" xmlns="" id="{25C8F731-97CD-FD47-A80F-1EE9188F649F}"/>
              </a:ext>
            </a:extLst>
          </p:cNvPr>
          <p:cNvGraphicFramePr>
            <a:graphicFrameLocks noGrp="1"/>
          </p:cNvGraphicFramePr>
          <p:nvPr>
            <p:extLst>
              <p:ext uri="{D42A27DB-BD31-4B8C-83A1-F6EECF244321}">
                <p14:modId xmlns:p14="http://schemas.microsoft.com/office/powerpoint/2010/main" val="4116917606"/>
              </p:ext>
            </p:extLst>
          </p:nvPr>
        </p:nvGraphicFramePr>
        <p:xfrm>
          <a:off x="2929223" y="1224965"/>
          <a:ext cx="7618919" cy="782702"/>
        </p:xfrm>
        <a:graphic>
          <a:graphicData uri="http://schemas.openxmlformats.org/drawingml/2006/table">
            <a:tbl>
              <a:tblPr firstRow="1" firstCol="1" bandRow="1">
                <a:tableStyleId>{1E171933-4619-4E11-9A3F-F7608DF75F80}</a:tableStyleId>
              </a:tblPr>
              <a:tblGrid>
                <a:gridCol w="3096260">
                  <a:extLst>
                    <a:ext uri="{9D8B030D-6E8A-4147-A177-3AD203B41FA5}">
                      <a16:colId xmlns:a16="http://schemas.microsoft.com/office/drawing/2014/main" xmlns="" val="323723697"/>
                    </a:ext>
                  </a:extLst>
                </a:gridCol>
                <a:gridCol w="2004060">
                  <a:extLst>
                    <a:ext uri="{9D8B030D-6E8A-4147-A177-3AD203B41FA5}">
                      <a16:colId xmlns:a16="http://schemas.microsoft.com/office/drawing/2014/main" xmlns="" val="1274043427"/>
                    </a:ext>
                  </a:extLst>
                </a:gridCol>
                <a:gridCol w="1235710">
                  <a:extLst>
                    <a:ext uri="{9D8B030D-6E8A-4147-A177-3AD203B41FA5}">
                      <a16:colId xmlns:a16="http://schemas.microsoft.com/office/drawing/2014/main" xmlns="" val="2650414458"/>
                    </a:ext>
                  </a:extLst>
                </a:gridCol>
                <a:gridCol w="1282889">
                  <a:extLst>
                    <a:ext uri="{9D8B030D-6E8A-4147-A177-3AD203B41FA5}">
                      <a16:colId xmlns:a16="http://schemas.microsoft.com/office/drawing/2014/main" xmlns="" val="221903144"/>
                    </a:ext>
                  </a:extLst>
                </a:gridCol>
              </a:tblGrid>
              <a:tr h="0">
                <a:tc>
                  <a:txBody>
                    <a:bodyPr/>
                    <a:lstStyle/>
                    <a:p>
                      <a:pPr algn="ctr">
                        <a:lnSpc>
                          <a:spcPct val="107000"/>
                        </a:lnSpc>
                        <a:spcAft>
                          <a:spcPts val="800"/>
                        </a:spcAft>
                      </a:pPr>
                      <a:r>
                        <a:rPr lang="fr-FR" sz="2400">
                          <a:effectLst/>
                          <a:latin typeface="Times New Roman" panose="02020603050405020304" pitchFamily="18" charset="0"/>
                          <a:cs typeface="Times New Roman" panose="02020603050405020304" pitchFamily="18" charset="0"/>
                        </a:rPr>
                        <a:t>Khả năng bơi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400">
                          <a:effectLst/>
                          <a:latin typeface="Times New Roman" panose="02020603050405020304" pitchFamily="18" charset="0"/>
                          <a:cs typeface="Times New Roman" panose="02020603050405020304" pitchFamily="18" charset="0"/>
                        </a:rPr>
                        <a:t>Chưa biết bơi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400" dirty="0" err="1">
                          <a:effectLst/>
                          <a:latin typeface="Times New Roman" panose="02020603050405020304" pitchFamily="18" charset="0"/>
                          <a:cs typeface="Times New Roman" panose="02020603050405020304" pitchFamily="18" charset="0"/>
                        </a:rPr>
                        <a:t>Biết</a:t>
                      </a:r>
                      <a:r>
                        <a:rPr lang="fr-FR" sz="2400" dirty="0">
                          <a:effectLst/>
                          <a:latin typeface="Times New Roman" panose="02020603050405020304" pitchFamily="18" charset="0"/>
                          <a:cs typeface="Times New Roman" panose="02020603050405020304" pitchFamily="18" charset="0"/>
                        </a:rPr>
                        <a:t> </a:t>
                      </a:r>
                      <a:r>
                        <a:rPr lang="fr-FR" sz="2400" dirty="0" err="1">
                          <a:effectLst/>
                          <a:latin typeface="Times New Roman" panose="02020603050405020304" pitchFamily="18" charset="0"/>
                          <a:cs typeface="Times New Roman" panose="02020603050405020304" pitchFamily="18" charset="0"/>
                        </a:rPr>
                        <a:t>bơi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400">
                          <a:effectLst/>
                          <a:latin typeface="Times New Roman" panose="02020603050405020304" pitchFamily="18" charset="0"/>
                          <a:cs typeface="Times New Roman" panose="02020603050405020304" pitchFamily="18" charset="0"/>
                        </a:rPr>
                        <a:t>Bơi giỏi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189134663"/>
                  </a:ext>
                </a:extLst>
              </a:tr>
              <a:tr h="0">
                <a:tc>
                  <a:txBody>
                    <a:bodyPr/>
                    <a:lstStyle/>
                    <a:p>
                      <a:pPr algn="ctr">
                        <a:lnSpc>
                          <a:spcPct val="107000"/>
                        </a:lnSpc>
                        <a:spcAft>
                          <a:spcPts val="800"/>
                        </a:spcAft>
                      </a:pPr>
                      <a:r>
                        <a:rPr lang="fr-FR" sz="2400">
                          <a:effectLst/>
                          <a:latin typeface="Times New Roman" panose="02020603050405020304" pitchFamily="18" charset="0"/>
                          <a:cs typeface="Times New Roman" panose="02020603050405020304" pitchFamily="18" charset="0"/>
                        </a:rPr>
                        <a:t>Số bạn nữ tự đánh giá</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400">
                          <a:effectLst/>
                          <a:latin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400">
                          <a:effectLst/>
                          <a:latin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fr-FR" sz="2400" dirty="0">
                          <a:effectLst/>
                          <a:latin typeface="Times New Roman" panose="02020603050405020304" pitchFamily="18" charset="0"/>
                          <a:cs typeface="Times New Roman" panose="02020603050405020304" pitchFamily="18" charset="0"/>
                        </a:rPr>
                        <a:t>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53649346"/>
                  </a:ext>
                </a:extLst>
              </a:tr>
            </a:tbl>
          </a:graphicData>
        </a:graphic>
      </p:graphicFrame>
    </p:spTree>
    <p:extLst>
      <p:ext uri="{BB962C8B-B14F-4D97-AF65-F5344CB8AC3E}">
        <p14:creationId xmlns:p14="http://schemas.microsoft.com/office/powerpoint/2010/main" val="125299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9689" b="100000" l="0" r="100000">
                        <a14:foregroundMark x1="19420" y1="30104" x2="19420" y2="30104"/>
                        <a14:foregroundMark x1="20177" y1="24913" x2="20177" y2="24913"/>
                        <a14:foregroundMark x1="19420" y1="35640" x2="19420" y2="35640"/>
                        <a14:foregroundMark x1="32661" y1="29066" x2="32661" y2="29066"/>
                      </a14:backgroundRemoval>
                    </a14:imgEffect>
                  </a14:imgLayer>
                </a14:imgProps>
              </a:ext>
            </a:extLst>
          </a:blip>
          <a:stretch>
            <a:fillRect/>
          </a:stretch>
        </p:blipFill>
        <p:spPr>
          <a:xfrm>
            <a:off x="1524000" y="3446181"/>
            <a:ext cx="9144000" cy="3270305"/>
          </a:xfrm>
          <a:prstGeom prst="rect">
            <a:avLst/>
          </a:prstGeom>
        </p:spPr>
      </p:pic>
      <p:pic>
        <p:nvPicPr>
          <p:cNvPr id="12" name="Picture 11">
            <a:hlinkClick r:id="rId4" action="ppaction://hlinksldjump"/>
          </p:cNvPr>
          <p:cNvPicPr>
            <a:picLocks noChangeAspect="1"/>
          </p:cNvPicPr>
          <p:nvPr/>
        </p:nvPicPr>
        <p:blipFill>
          <a:blip r:embed="rId5"/>
          <a:stretch>
            <a:fillRect/>
          </a:stretch>
        </p:blipFill>
        <p:spPr>
          <a:xfrm>
            <a:off x="7631056" y="887403"/>
            <a:ext cx="2742857" cy="990476"/>
          </a:xfrm>
          <a:prstGeom prst="rect">
            <a:avLst/>
          </a:prstGeom>
        </p:spPr>
      </p:pic>
      <p:pic>
        <p:nvPicPr>
          <p:cNvPr id="13" name="Picture 12">
            <a:hlinkClick r:id="rId6" action="ppaction://hlinksldjump"/>
          </p:cNvPr>
          <p:cNvPicPr>
            <a:picLocks noChangeAspect="1"/>
          </p:cNvPicPr>
          <p:nvPr/>
        </p:nvPicPr>
        <p:blipFill>
          <a:blip r:embed="rId7"/>
          <a:stretch>
            <a:fillRect/>
          </a:stretch>
        </p:blipFill>
        <p:spPr>
          <a:xfrm>
            <a:off x="7773914" y="1877879"/>
            <a:ext cx="2457143" cy="876190"/>
          </a:xfrm>
          <a:prstGeom prst="rect">
            <a:avLst/>
          </a:prstGeom>
        </p:spPr>
      </p:pic>
    </p:spTree>
    <p:extLst>
      <p:ext uri="{BB962C8B-B14F-4D97-AF65-F5344CB8AC3E}">
        <p14:creationId xmlns:p14="http://schemas.microsoft.com/office/powerpoint/2010/main" val="1053057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034556C-0B1D-093B-67DB-AA440E18DABE}"/>
              </a:ext>
            </a:extLst>
          </p:cNvPr>
          <p:cNvSpPr>
            <a:spLocks noGrp="1"/>
          </p:cNvSpPr>
          <p:nvPr>
            <p:ph type="title"/>
          </p:nvPr>
        </p:nvSpPr>
        <p:spPr>
          <a:xfrm>
            <a:off x="1121464" y="132522"/>
            <a:ext cx="10691191" cy="1325563"/>
          </a:xfrm>
        </p:spPr>
        <p:txBody>
          <a:bodyPr/>
          <a:lstStyle/>
          <a:p>
            <a:r>
              <a:rPr lang="en-US" dirty="0" err="1">
                <a:solidFill>
                  <a:schemeClr val="accent2">
                    <a:lumMod val="50000"/>
                  </a:schemeClr>
                </a:solidFill>
                <a:latin typeface="Times New Roman" panose="02020603050405020304" pitchFamily="18" charset="0"/>
                <a:cs typeface="Times New Roman" panose="02020603050405020304" pitchFamily="18" charset="0"/>
              </a:rPr>
              <a:t>Bài</a:t>
            </a:r>
            <a:r>
              <a:rPr lang="en-US" dirty="0">
                <a:solidFill>
                  <a:schemeClr val="accent2">
                    <a:lumMod val="50000"/>
                  </a:schemeClr>
                </a:solidFill>
                <a:latin typeface="Times New Roman" panose="02020603050405020304" pitchFamily="18" charset="0"/>
                <a:cs typeface="Times New Roman" panose="02020603050405020304" pitchFamily="18" charset="0"/>
              </a:rPr>
              <a:t> 1: Thu </a:t>
            </a:r>
            <a:r>
              <a:rPr lang="en-US"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và</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phân</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dữ</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dirty="0">
                <a:solidFill>
                  <a:schemeClr val="accent2">
                    <a:lumMod val="50000"/>
                  </a:schemeClr>
                </a:solidFill>
                <a:latin typeface="Times New Roman" panose="02020603050405020304" pitchFamily="18" charset="0"/>
                <a:cs typeface="Times New Roman" panose="02020603050405020304" pitchFamily="18" charset="0"/>
              </a:rPr>
              <a:t> 1)</a:t>
            </a:r>
          </a:p>
        </p:txBody>
      </p:sp>
      <p:pic>
        <p:nvPicPr>
          <p:cNvPr id="6" name="Chỗ dành sẵn cho Nội dung 5">
            <a:extLst>
              <a:ext uri="{FF2B5EF4-FFF2-40B4-BE49-F238E27FC236}">
                <a16:creationId xmlns:a16="http://schemas.microsoft.com/office/drawing/2014/main" xmlns="" id="{D220A3AB-0843-DF30-B58E-8A2D63373531}"/>
              </a:ext>
            </a:extLst>
          </p:cNvPr>
          <p:cNvPicPr>
            <a:picLocks noGrp="1" noChangeAspect="1"/>
          </p:cNvPicPr>
          <p:nvPr>
            <p:ph idx="1"/>
          </p:nvPr>
        </p:nvPicPr>
        <p:blipFill>
          <a:blip r:embed="rId2"/>
          <a:stretch>
            <a:fillRect/>
          </a:stretch>
        </p:blipFill>
        <p:spPr>
          <a:xfrm>
            <a:off x="4474264" y="3061252"/>
            <a:ext cx="7356566" cy="3392556"/>
          </a:xfrm>
          <a:prstGeom prst="rect">
            <a:avLst/>
          </a:prstGeom>
        </p:spPr>
      </p:pic>
      <p:sp>
        <p:nvSpPr>
          <p:cNvPr id="9" name="Hình chữ nhật 8">
            <a:extLst>
              <a:ext uri="{FF2B5EF4-FFF2-40B4-BE49-F238E27FC236}">
                <a16:creationId xmlns:a16="http://schemas.microsoft.com/office/drawing/2014/main" xmlns="" id="{D63B512D-F030-E2BC-25BC-5E4BDAD7B77C}"/>
              </a:ext>
            </a:extLst>
          </p:cNvPr>
          <p:cNvSpPr/>
          <p:nvPr/>
        </p:nvSpPr>
        <p:spPr>
          <a:xfrm>
            <a:off x="4474264" y="1558208"/>
            <a:ext cx="3137397" cy="584775"/>
          </a:xfrm>
          <a:prstGeom prst="rect">
            <a:avLst/>
          </a:prstGeom>
          <a:noFill/>
        </p:spPr>
        <p:txBody>
          <a:bodyPr wrap="square" lIns="91440" tIns="45720" rIns="91440" bIns="45720">
            <a:spAutoFit/>
          </a:bodyPr>
          <a:lstStyle/>
          <a:p>
            <a:r>
              <a:rPr lang="en-US" sz="3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A. KHỞI ĐỘNG</a:t>
            </a:r>
          </a:p>
        </p:txBody>
      </p:sp>
      <p:sp>
        <p:nvSpPr>
          <p:cNvPr id="10" name="Hộp Văn bản 9">
            <a:extLst>
              <a:ext uri="{FF2B5EF4-FFF2-40B4-BE49-F238E27FC236}">
                <a16:creationId xmlns:a16="http://schemas.microsoft.com/office/drawing/2014/main" xmlns="" id="{1D647675-4A6F-6513-16D1-6F8095B5A34F}"/>
              </a:ext>
            </a:extLst>
          </p:cNvPr>
          <p:cNvSpPr txBox="1"/>
          <p:nvPr/>
        </p:nvSpPr>
        <p:spPr>
          <a:xfrm>
            <a:off x="795130" y="3061252"/>
            <a:ext cx="3352800" cy="1384995"/>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pic>
        <p:nvPicPr>
          <p:cNvPr id="11" name="Picture 13">
            <a:extLst>
              <a:ext uri="{FF2B5EF4-FFF2-40B4-BE49-F238E27FC236}">
                <a16:creationId xmlns:a16="http://schemas.microsoft.com/office/drawing/2014/main" xmlns="" id="{93627580-EA45-A328-E0C0-D957610A00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1170" y="4757530"/>
            <a:ext cx="2072285" cy="2072285"/>
          </a:xfrm>
          <a:prstGeom prst="rect">
            <a:avLst/>
          </a:prstGeom>
        </p:spPr>
      </p:pic>
    </p:spTree>
    <p:extLst>
      <p:ext uri="{BB962C8B-B14F-4D97-AF65-F5344CB8AC3E}">
        <p14:creationId xmlns:p14="http://schemas.microsoft.com/office/powerpoint/2010/main" val="10896712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t>GIỚI THIỆU –LUẬT CHƠI	</a:t>
            </a:r>
            <a:endParaRPr lang="vi-VN" b="1"/>
          </a:p>
        </p:txBody>
      </p:sp>
      <p:sp>
        <p:nvSpPr>
          <p:cNvPr id="3" name="Content Placeholder 2"/>
          <p:cNvSpPr>
            <a:spLocks noGrp="1"/>
          </p:cNvSpPr>
          <p:nvPr>
            <p:ph idx="1"/>
          </p:nvPr>
        </p:nvSpPr>
        <p:spPr/>
        <p:txBody>
          <a:bodyPr/>
          <a:lstStyle/>
          <a:p>
            <a:r>
              <a:rPr lang="en-US"/>
              <a:t>Để được tới trường học các bạn nhỏ cần phải vượt qua một con sông. </a:t>
            </a:r>
          </a:p>
          <a:p>
            <a:r>
              <a:rPr lang="en-US"/>
              <a:t>Có cô lái đò mỗi lần chở chỉ chở được 1 học sinh và cô chỉ chở những em học sinh vượt qua được câu hỏi của cô.</a:t>
            </a:r>
          </a:p>
          <a:p>
            <a:r>
              <a:rPr lang="en-US"/>
              <a:t>Em hãy giúp các bạn nhỏ vượt qua câu hỏi của cô lái đò để cùng đến trường nhé!</a:t>
            </a:r>
          </a:p>
        </p:txBody>
      </p:sp>
      <p:sp>
        <p:nvSpPr>
          <p:cNvPr id="4" name="Hexagon 3">
            <a:hlinkClick r:id="rId2" action="ppaction://hlinksldjump"/>
          </p:cNvPr>
          <p:cNvSpPr/>
          <p:nvPr/>
        </p:nvSpPr>
        <p:spPr>
          <a:xfrm>
            <a:off x="9535887" y="217715"/>
            <a:ext cx="783771" cy="283029"/>
          </a:xfrm>
          <a:prstGeom prst="hex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vi-VN">
              <a:solidFill>
                <a:prstClr val="white"/>
              </a:solidFill>
            </a:endParaRPr>
          </a:p>
        </p:txBody>
      </p:sp>
    </p:spTree>
    <p:extLst>
      <p:ext uri="{BB962C8B-B14F-4D97-AF65-F5344CB8AC3E}">
        <p14:creationId xmlns:p14="http://schemas.microsoft.com/office/powerpoint/2010/main" val="1660824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05860" y="0"/>
            <a:ext cx="9144001" cy="6858000"/>
          </a:xfrm>
          <a:prstGeom prst="rect">
            <a:avLst/>
          </a:prstGeom>
        </p:spPr>
      </p:pic>
      <p:pic>
        <p:nvPicPr>
          <p:cNvPr id="9" name="PLai Do" descr="Kết quả hình ảnh cho người lái đò"/>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88000" l="1012" r="100000">
                        <a14:foregroundMark x1="38133" y1="16833" x2="38133" y2="16833"/>
                        <a14:foregroundMark x1="35208" y1="19667" x2="35208" y2="19667"/>
                      </a14:backgroundRemoval>
                    </a14:imgEffect>
                  </a14:imgLayer>
                </a14:imgProps>
              </a:ext>
              <a:ext uri="{28A0092B-C50C-407E-A947-70E740481C1C}">
                <a14:useLocalDpi xmlns:a14="http://schemas.microsoft.com/office/drawing/2010/main"/>
              </a:ext>
            </a:extLst>
          </a:blip>
          <a:srcRect/>
          <a:stretch/>
        </p:blipFill>
        <p:spPr bwMode="auto">
          <a:xfrm>
            <a:off x="3627417" y="4240797"/>
            <a:ext cx="2035578" cy="13744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5" action="ppaction://hlinksldjump"/>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82333" y="297118"/>
            <a:ext cx="634948" cy="808661"/>
          </a:xfrm>
          <a:prstGeom prst="rect">
            <a:avLst/>
          </a:prstGeom>
        </p:spPr>
      </p:pic>
      <p:pic>
        <p:nvPicPr>
          <p:cNvPr id="15" name="Picture 14">
            <a:hlinkClick r:id="rId7" action="ppaction://hlinksldjump"/>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2759" b="96552" l="4598" r="94253"/>
                    </a14:imgEffect>
                  </a14:imgLayer>
                </a14:imgProps>
              </a:ext>
              <a:ext uri="{28A0092B-C50C-407E-A947-70E740481C1C}">
                <a14:useLocalDpi xmlns:a14="http://schemas.microsoft.com/office/drawing/2010/main"/>
              </a:ext>
            </a:extLst>
          </a:blip>
          <a:stretch>
            <a:fillRect/>
          </a:stretch>
        </p:blipFill>
        <p:spPr>
          <a:xfrm>
            <a:off x="2634367" y="156433"/>
            <a:ext cx="557425" cy="929042"/>
          </a:xfrm>
          <a:prstGeom prst="rect">
            <a:avLst/>
          </a:prstGeom>
        </p:spPr>
      </p:pic>
      <p:pic>
        <p:nvPicPr>
          <p:cNvPr id="16" name="Picture 15">
            <a:hlinkClick r:id="rId10" action="ppaction://hlinksldjump"/>
          </p:cNvPr>
          <p:cNvPicPr>
            <a:picLocks noChangeAspect="1"/>
          </p:cNvPicPr>
          <p:nvPr/>
        </p:nvPicPr>
        <p:blipFill>
          <a:blip r:embed="rId11" cstate="email">
            <a:extLst>
              <a:ext uri="{BEBA8EAE-BF5A-486C-A8C5-ECC9F3942E4B}">
                <a14:imgProps xmlns:a14="http://schemas.microsoft.com/office/drawing/2010/main">
                  <a14:imgLayer r:embed="rId12">
                    <a14:imgEffect>
                      <a14:backgroundRemoval t="1493" b="96269" l="8140" r="89535">
                        <a14:foregroundMark x1="27907" y1="58209" x2="27907" y2="58209"/>
                        <a14:foregroundMark x1="26744" y1="61194" x2="26744" y2="61194"/>
                        <a14:foregroundMark x1="58140" y1="77612" x2="58140" y2="77612"/>
                        <a14:backgroundMark x1="52326" y1="77612" x2="52326" y2="77612"/>
                      </a14:backgroundRemoval>
                    </a14:imgEffect>
                  </a14:imgLayer>
                </a14:imgProps>
              </a:ext>
              <a:ext uri="{28A0092B-C50C-407E-A947-70E740481C1C}">
                <a14:useLocalDpi xmlns:a14="http://schemas.microsoft.com/office/drawing/2010/main"/>
              </a:ext>
            </a:extLst>
          </a:blip>
          <a:stretch>
            <a:fillRect/>
          </a:stretch>
        </p:blipFill>
        <p:spPr>
          <a:xfrm>
            <a:off x="2092013" y="244062"/>
            <a:ext cx="534431" cy="832717"/>
          </a:xfrm>
          <a:prstGeom prst="rect">
            <a:avLst/>
          </a:prstGeom>
        </p:spPr>
      </p:pic>
      <p:pic>
        <p:nvPicPr>
          <p:cNvPr id="17" name="Picture 16">
            <a:hlinkClick r:id="rId13" action="ppaction://hlinksldjump"/>
          </p:cNvPr>
          <p:cNvPicPr>
            <a:picLocks noChangeAspect="1"/>
          </p:cNvPicPr>
          <p:nvPr/>
        </p:nvPicPr>
        <p:blipFill>
          <a:blip r:embed="rId14" cstate="email">
            <a:extLst>
              <a:ext uri="{BEBA8EAE-BF5A-486C-A8C5-ECC9F3942E4B}">
                <a14:imgProps xmlns:a14="http://schemas.microsoft.com/office/drawing/2010/main">
                  <a14:imgLayer r:embed="rId15">
                    <a14:imgEffect>
                      <a14:backgroundRemoval t="0" b="100000" l="9244" r="100000">
                        <a14:foregroundMark x1="38655" y1="94086" x2="38655" y2="94086"/>
                        <a14:foregroundMark x1="72269" y1="95161" x2="72269" y2="95161"/>
                      </a14:backgroundRemoval>
                    </a14:imgEffect>
                  </a14:imgLayer>
                </a14:imgProps>
              </a:ext>
              <a:ext uri="{28A0092B-C50C-407E-A947-70E740481C1C}">
                <a14:useLocalDpi xmlns:a14="http://schemas.microsoft.com/office/drawing/2010/main"/>
              </a:ext>
            </a:extLst>
          </a:blip>
          <a:stretch>
            <a:fillRect/>
          </a:stretch>
        </p:blipFill>
        <p:spPr>
          <a:xfrm>
            <a:off x="3318792" y="261381"/>
            <a:ext cx="486077" cy="759752"/>
          </a:xfrm>
          <a:prstGeom prst="rect">
            <a:avLst/>
          </a:prstGeom>
        </p:spPr>
      </p:pic>
      <p:pic>
        <p:nvPicPr>
          <p:cNvPr id="19" name="Picture 18"/>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0" b="96988" l="0" r="100000"/>
                    </a14:imgEffect>
                  </a14:imgLayer>
                </a14:imgProps>
              </a:ext>
              <a:ext uri="{28A0092B-C50C-407E-A947-70E740481C1C}">
                <a14:useLocalDpi xmlns:a14="http://schemas.microsoft.com/office/drawing/2010/main"/>
              </a:ext>
            </a:extLst>
          </a:blip>
          <a:srcRect/>
          <a:stretch/>
        </p:blipFill>
        <p:spPr>
          <a:xfrm>
            <a:off x="1397000" y="4555322"/>
            <a:ext cx="2806701" cy="1854200"/>
          </a:xfrm>
          <a:prstGeom prst="rect">
            <a:avLst/>
          </a:prstGeom>
        </p:spPr>
      </p:pic>
      <p:pic>
        <p:nvPicPr>
          <p:cNvPr id="20" name="Picture 19"/>
          <p:cNvPicPr>
            <a:picLocks noChangeAspect="1"/>
          </p:cNvPicPr>
          <p:nvPr/>
        </p:nvPicPr>
        <p:blipFill rotWithShape="1">
          <a:blip r:embed="rId16" cstate="email">
            <a:extLst>
              <a:ext uri="{BEBA8EAE-BF5A-486C-A8C5-ECC9F3942E4B}">
                <a14:imgProps xmlns:a14="http://schemas.microsoft.com/office/drawing/2010/main">
                  <a14:imgLayer r:embed="rId17">
                    <a14:imgEffect>
                      <a14:backgroundRemoval t="0" b="96988" l="0" r="100000"/>
                    </a14:imgEffect>
                  </a14:imgLayer>
                </a14:imgProps>
              </a:ext>
              <a:ext uri="{28A0092B-C50C-407E-A947-70E740481C1C}">
                <a14:useLocalDpi xmlns:a14="http://schemas.microsoft.com/office/drawing/2010/main"/>
              </a:ext>
            </a:extLst>
          </a:blip>
          <a:srcRect/>
          <a:stretch/>
        </p:blipFill>
        <p:spPr>
          <a:xfrm flipH="1">
            <a:off x="7861300" y="4665611"/>
            <a:ext cx="2806701" cy="1854200"/>
          </a:xfrm>
          <a:prstGeom prst="rect">
            <a:avLst/>
          </a:prstGeom>
        </p:spPr>
      </p:pic>
      <p:pic>
        <p:nvPicPr>
          <p:cNvPr id="21" name="HS1"/>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781418" y="4107965"/>
            <a:ext cx="780412" cy="993921"/>
          </a:xfrm>
          <a:prstGeom prst="rect">
            <a:avLst/>
          </a:prstGeom>
        </p:spPr>
      </p:pic>
      <p:pic>
        <p:nvPicPr>
          <p:cNvPr id="22" name="HS2"/>
          <p:cNvPicPr>
            <a:picLocks noChangeAspect="1"/>
          </p:cNvPicPr>
          <p:nvPr/>
        </p:nvPicPr>
        <p:blipFill>
          <a:blip r:embed="rId19" cstate="email">
            <a:extLst>
              <a:ext uri="{BEBA8EAE-BF5A-486C-A8C5-ECC9F3942E4B}">
                <a14:imgProps xmlns:a14="http://schemas.microsoft.com/office/drawing/2010/main">
                  <a14:imgLayer r:embed="rId20">
                    <a14:imgEffect>
                      <a14:backgroundRemoval t="2759" b="96552" l="4598" r="94253"/>
                    </a14:imgEffect>
                  </a14:imgLayer>
                </a14:imgProps>
              </a:ext>
              <a:ext uri="{28A0092B-C50C-407E-A947-70E740481C1C}">
                <a14:useLocalDpi xmlns:a14="http://schemas.microsoft.com/office/drawing/2010/main"/>
              </a:ext>
            </a:extLst>
          </a:blip>
          <a:stretch>
            <a:fillRect/>
          </a:stretch>
        </p:blipFill>
        <p:spPr>
          <a:xfrm>
            <a:off x="1997797" y="3960007"/>
            <a:ext cx="685127" cy="1141879"/>
          </a:xfrm>
          <a:prstGeom prst="rect">
            <a:avLst/>
          </a:prstGeom>
        </p:spPr>
      </p:pic>
      <p:pic>
        <p:nvPicPr>
          <p:cNvPr id="23" name="HS3"/>
          <p:cNvPicPr>
            <a:picLocks noChangeAspect="1"/>
          </p:cNvPicPr>
          <p:nvPr/>
        </p:nvPicPr>
        <p:blipFill>
          <a:blip r:embed="rId21" cstate="email">
            <a:extLst>
              <a:ext uri="{BEBA8EAE-BF5A-486C-A8C5-ECC9F3942E4B}">
                <a14:imgProps xmlns:a14="http://schemas.microsoft.com/office/drawing/2010/main">
                  <a14:imgLayer r:embed="rId22">
                    <a14:imgEffect>
                      <a14:backgroundRemoval t="1493" b="96269" l="8140" r="89535">
                        <a14:foregroundMark x1="27907" y1="58209" x2="27907" y2="58209"/>
                        <a14:foregroundMark x1="26744" y1="61194" x2="26744" y2="61194"/>
                        <a14:foregroundMark x1="58140" y1="77612" x2="58140" y2="77612"/>
                        <a14:backgroundMark x1="52326" y1="77612" x2="52326" y2="77612"/>
                      </a14:backgroundRemoval>
                    </a14:imgEffect>
                  </a14:imgLayer>
                </a14:imgProps>
              </a:ext>
              <a:ext uri="{28A0092B-C50C-407E-A947-70E740481C1C}">
                <a14:useLocalDpi xmlns:a14="http://schemas.microsoft.com/office/drawing/2010/main"/>
              </a:ext>
            </a:extLst>
          </a:blip>
          <a:stretch>
            <a:fillRect/>
          </a:stretch>
        </p:blipFill>
        <p:spPr>
          <a:xfrm>
            <a:off x="2387398" y="4153868"/>
            <a:ext cx="656866" cy="1023487"/>
          </a:xfrm>
          <a:prstGeom prst="rect">
            <a:avLst/>
          </a:prstGeom>
        </p:spPr>
      </p:pic>
      <p:pic>
        <p:nvPicPr>
          <p:cNvPr id="24" name="HS4"/>
          <p:cNvPicPr>
            <a:picLocks noChangeAspect="1"/>
          </p:cNvPicPr>
          <p:nvPr/>
        </p:nvPicPr>
        <p:blipFill>
          <a:blip r:embed="rId23" cstate="email">
            <a:extLst>
              <a:ext uri="{BEBA8EAE-BF5A-486C-A8C5-ECC9F3942E4B}">
                <a14:imgProps xmlns:a14="http://schemas.microsoft.com/office/drawing/2010/main">
                  <a14:imgLayer r:embed="rId24">
                    <a14:imgEffect>
                      <a14:backgroundRemoval t="0" b="100000" l="9244" r="100000">
                        <a14:foregroundMark x1="38655" y1="94086" x2="38655" y2="94086"/>
                        <a14:foregroundMark x1="72269" y1="95161" x2="72269" y2="95161"/>
                      </a14:backgroundRemoval>
                    </a14:imgEffect>
                  </a14:imgLayer>
                </a14:imgProps>
              </a:ext>
              <a:ext uri="{28A0092B-C50C-407E-A947-70E740481C1C}">
                <a14:useLocalDpi xmlns:a14="http://schemas.microsoft.com/office/drawing/2010/main"/>
              </a:ext>
            </a:extLst>
          </a:blip>
          <a:stretch>
            <a:fillRect/>
          </a:stretch>
        </p:blipFill>
        <p:spPr>
          <a:xfrm>
            <a:off x="1482334" y="4169318"/>
            <a:ext cx="597435" cy="933807"/>
          </a:xfrm>
          <a:prstGeom prst="rect">
            <a:avLst/>
          </a:prstGeom>
        </p:spPr>
      </p:pic>
      <p:pic>
        <p:nvPicPr>
          <p:cNvPr id="26" name="PLai Do" descr="Kết quả hình ảnh cho người lái đò"/>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88000" l="1012" r="100000">
                        <a14:foregroundMark x1="38133" y1="16833" x2="38133" y2="16833"/>
                        <a14:foregroundMark x1="35208" y1="19667" x2="35208" y2="19667"/>
                      </a14:backgroundRemoval>
                    </a14:imgEffect>
                  </a14:imgLayer>
                </a14:imgProps>
              </a:ext>
              <a:ext uri="{28A0092B-C50C-407E-A947-70E740481C1C}">
                <a14:useLocalDpi xmlns:a14="http://schemas.microsoft.com/office/drawing/2010/main"/>
              </a:ext>
            </a:extLst>
          </a:blip>
          <a:srcRect/>
          <a:stretch/>
        </p:blipFill>
        <p:spPr bwMode="auto">
          <a:xfrm>
            <a:off x="3647511" y="4234926"/>
            <a:ext cx="2035578" cy="1374458"/>
          </a:xfrm>
          <a:prstGeom prst="rect">
            <a:avLst/>
          </a:prstGeom>
          <a:noFill/>
          <a:extLst>
            <a:ext uri="{909E8E84-426E-40DD-AFC4-6F175D3DCCD1}">
              <a14:hiddenFill xmlns:a14="http://schemas.microsoft.com/office/drawing/2010/main">
                <a:solidFill>
                  <a:srgbClr val="FFFFFF"/>
                </a:solidFill>
              </a14:hiddenFill>
            </a:ext>
          </a:extLst>
        </p:spPr>
      </p:pic>
      <p:pic>
        <p:nvPicPr>
          <p:cNvPr id="27" name="PLai Do" descr="Kết quả hình ảnh cho người lái đò"/>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88000" l="1012" r="100000">
                        <a14:foregroundMark x1="38133" y1="16833" x2="38133" y2="16833"/>
                        <a14:foregroundMark x1="35208" y1="19667" x2="35208" y2="19667"/>
                      </a14:backgroundRemoval>
                    </a14:imgEffect>
                  </a14:imgLayer>
                </a14:imgProps>
              </a:ext>
              <a:ext uri="{28A0092B-C50C-407E-A947-70E740481C1C}">
                <a14:useLocalDpi xmlns:a14="http://schemas.microsoft.com/office/drawing/2010/main"/>
              </a:ext>
            </a:extLst>
          </a:blip>
          <a:srcRect/>
          <a:stretch/>
        </p:blipFill>
        <p:spPr bwMode="auto">
          <a:xfrm>
            <a:off x="3627417" y="4246668"/>
            <a:ext cx="2035578" cy="1374458"/>
          </a:xfrm>
          <a:prstGeom prst="rect">
            <a:avLst/>
          </a:prstGeom>
          <a:noFill/>
          <a:extLst>
            <a:ext uri="{909E8E84-426E-40DD-AFC4-6F175D3DCCD1}">
              <a14:hiddenFill xmlns:a14="http://schemas.microsoft.com/office/drawing/2010/main">
                <a:solidFill>
                  <a:srgbClr val="FFFFFF"/>
                </a:solidFill>
              </a14:hiddenFill>
            </a:ext>
          </a:extLst>
        </p:spPr>
      </p:pic>
      <p:pic>
        <p:nvPicPr>
          <p:cNvPr id="28" name="PLai Do" descr="Kết quả hình ảnh cho người lái đò"/>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88000" l="1012" r="100000">
                        <a14:foregroundMark x1="38133" y1="16833" x2="38133" y2="16833"/>
                        <a14:foregroundMark x1="35208" y1="19667" x2="35208" y2="19667"/>
                      </a14:backgroundRemoval>
                    </a14:imgEffect>
                  </a14:imgLayer>
                </a14:imgProps>
              </a:ext>
              <a:ext uri="{28A0092B-C50C-407E-A947-70E740481C1C}">
                <a14:useLocalDpi xmlns:a14="http://schemas.microsoft.com/office/drawing/2010/main"/>
              </a:ext>
            </a:extLst>
          </a:blip>
          <a:srcRect/>
          <a:stretch/>
        </p:blipFill>
        <p:spPr bwMode="auto">
          <a:xfrm>
            <a:off x="3627417" y="4218253"/>
            <a:ext cx="2035578" cy="1374458"/>
          </a:xfrm>
          <a:prstGeom prst="rect">
            <a:avLst/>
          </a:prstGeom>
          <a:noFill/>
          <a:extLst>
            <a:ext uri="{909E8E84-426E-40DD-AFC4-6F175D3DCCD1}">
              <a14:hiddenFill xmlns:a14="http://schemas.microsoft.com/office/drawing/2010/main">
                <a:solidFill>
                  <a:srgbClr val="FFFFFF"/>
                </a:solidFill>
              </a14:hiddenFill>
            </a:ext>
          </a:extLst>
        </p:spPr>
      </p:pic>
      <p:pic>
        <p:nvPicPr>
          <p:cNvPr id="29" name="PLai Do" descr="Kết quả hình ảnh cho người lái đò"/>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ackgroundRemoval t="0" b="88000" l="1012" r="100000">
                        <a14:foregroundMark x1="38133" y1="16833" x2="38133" y2="16833"/>
                        <a14:foregroundMark x1="35208" y1="19667" x2="35208" y2="19667"/>
                      </a14:backgroundRemoval>
                    </a14:imgEffect>
                  </a14:imgLayer>
                </a14:imgProps>
              </a:ext>
              <a:ext uri="{28A0092B-C50C-407E-A947-70E740481C1C}">
                <a14:useLocalDpi xmlns:a14="http://schemas.microsoft.com/office/drawing/2010/main"/>
              </a:ext>
            </a:extLst>
          </a:blip>
          <a:srcRect/>
          <a:stretch/>
        </p:blipFill>
        <p:spPr bwMode="auto">
          <a:xfrm>
            <a:off x="3643193" y="4253796"/>
            <a:ext cx="2035578" cy="1374458"/>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p:cNvSpPr/>
          <p:nvPr/>
        </p:nvSpPr>
        <p:spPr>
          <a:xfrm>
            <a:off x="6683830" y="1407304"/>
            <a:ext cx="3126013" cy="1734608"/>
          </a:xfrm>
          <a:prstGeom prst="wedgeEllipseCallout">
            <a:avLst>
              <a:gd name="adj1" fmla="val 59216"/>
              <a:gd name="adj2" fmla="val 888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CHÁU CẢM ƠN CÔ Ạ!</a:t>
            </a:r>
            <a:endParaRPr lang="vi-VN">
              <a:solidFill>
                <a:prstClr val="white"/>
              </a:solidFill>
            </a:endParaRPr>
          </a:p>
        </p:txBody>
      </p:sp>
      <p:sp>
        <p:nvSpPr>
          <p:cNvPr id="31" name="Oval Callout 30"/>
          <p:cNvSpPr/>
          <p:nvPr/>
        </p:nvSpPr>
        <p:spPr>
          <a:xfrm>
            <a:off x="6892472" y="1595345"/>
            <a:ext cx="3213001" cy="1734608"/>
          </a:xfrm>
          <a:prstGeom prst="wedgeEllipseCallout">
            <a:avLst>
              <a:gd name="adj1" fmla="val 37183"/>
              <a:gd name="adj2" fmla="val 85092"/>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solidFill>
                  <a:prstClr val="black"/>
                </a:solidFill>
              </a:rPr>
              <a:t>CHÁU CẢM ƠN CÔ Ạ!</a:t>
            </a:r>
            <a:endParaRPr lang="vi-VN">
              <a:solidFill>
                <a:prstClr val="black"/>
              </a:solidFill>
            </a:endParaRPr>
          </a:p>
        </p:txBody>
      </p:sp>
      <p:sp>
        <p:nvSpPr>
          <p:cNvPr id="32" name="Oval Callout 31"/>
          <p:cNvSpPr/>
          <p:nvPr/>
        </p:nvSpPr>
        <p:spPr>
          <a:xfrm>
            <a:off x="6496810" y="1407304"/>
            <a:ext cx="3313033" cy="1734608"/>
          </a:xfrm>
          <a:prstGeom prst="wedgeEllipseCallout">
            <a:avLst>
              <a:gd name="adj1" fmla="val 35160"/>
              <a:gd name="adj2" fmla="val 8885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solidFill>
                  <a:prstClr val="white"/>
                </a:solidFill>
              </a:rPr>
              <a:t>CHÁU CẢM ƠN CÔ Ạ!</a:t>
            </a:r>
            <a:endParaRPr lang="vi-VN">
              <a:solidFill>
                <a:prstClr val="white"/>
              </a:solidFill>
            </a:endParaRPr>
          </a:p>
        </p:txBody>
      </p:sp>
      <p:sp>
        <p:nvSpPr>
          <p:cNvPr id="33" name="Oval Callout 32"/>
          <p:cNvSpPr/>
          <p:nvPr/>
        </p:nvSpPr>
        <p:spPr>
          <a:xfrm>
            <a:off x="6347352" y="1395870"/>
            <a:ext cx="3456164" cy="1734608"/>
          </a:xfrm>
          <a:prstGeom prst="wedgeEllipseCallout">
            <a:avLst>
              <a:gd name="adj1" fmla="val 19244"/>
              <a:gd name="adj2" fmla="val 9262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solidFill>
                  <a:prstClr val="white"/>
                </a:solidFill>
              </a:rPr>
              <a:t>CHÁU CẢM ƠN CÔ Ạ!</a:t>
            </a:r>
            <a:endParaRPr lang="vi-VN">
              <a:solidFill>
                <a:prstClr val="white"/>
              </a:solidFill>
            </a:endParaRPr>
          </a:p>
        </p:txBody>
      </p:sp>
      <p:sp>
        <p:nvSpPr>
          <p:cNvPr id="8" name="Hexagon 7">
            <a:hlinkClick r:id="rId13" action="ppaction://hlinksldjump"/>
          </p:cNvPr>
          <p:cNvSpPr/>
          <p:nvPr/>
        </p:nvSpPr>
        <p:spPr>
          <a:xfrm>
            <a:off x="9383486" y="156433"/>
            <a:ext cx="721986" cy="35519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rPr>
              <a:t>Exit</a:t>
            </a:r>
            <a:endParaRPr lang="vi-VN">
              <a:solidFill>
                <a:prstClr val="white"/>
              </a:solidFill>
            </a:endParaRPr>
          </a:p>
        </p:txBody>
      </p:sp>
    </p:spTree>
    <p:extLst>
      <p:ext uri="{BB962C8B-B14F-4D97-AF65-F5344CB8AC3E}">
        <p14:creationId xmlns:p14="http://schemas.microsoft.com/office/powerpoint/2010/main" val="35823979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44" presetClass="path" presetSubtype="0" accel="50000" decel="50000" fill="hold" nodeType="withEffect">
                                  <p:stCondLst>
                                    <p:cond delay="0"/>
                                  </p:stCondLst>
                                  <p:childTnLst>
                                    <p:animMotion origin="layout" path="M 1.66667E-6 0.04653 L 0.06024 -0.03959 C 0.07292 -0.05834 0.09219 -0.06806 0.1118 -0.06806 C 0.13437 -0.06806 0.1526 -0.05834 0.16528 -0.03959 L 0.22621 0.04653 " pathEditMode="relative" rAng="0" ptsTypes="AAAAA">
                                      <p:cBhvr>
                                        <p:cTn id="10" dur="2000" fill="hold"/>
                                        <p:tgtEl>
                                          <p:spTgt spid="21"/>
                                        </p:tgtEl>
                                        <p:attrNameLst>
                                          <p:attrName>ppt_x</p:attrName>
                                          <p:attrName>ppt_y</p:attrName>
                                        </p:attrNameLst>
                                      </p:cBhvr>
                                      <p:rCtr x="11302" y="-5741"/>
                                    </p:animMotion>
                                  </p:childTnLst>
                                </p:cTn>
                              </p:par>
                            </p:childTnLst>
                          </p:cTn>
                        </p:par>
                        <p:par>
                          <p:cTn id="11" fill="hold">
                            <p:stCondLst>
                              <p:cond delay="2000"/>
                            </p:stCondLst>
                            <p:childTnLst>
                              <p:par>
                                <p:cTn id="12" presetID="63" presetClass="path" presetSubtype="0" accel="50000" decel="50000" fill="hold" nodeType="afterEffect">
                                  <p:stCondLst>
                                    <p:cond delay="0"/>
                                  </p:stCondLst>
                                  <p:childTnLst>
                                    <p:animMotion origin="layout" path="M 0.22621 0.04653 L 0.46476 0.04676 " pathEditMode="relative" rAng="0" ptsTypes="AA">
                                      <p:cBhvr>
                                        <p:cTn id="13" dur="2000" fill="hold"/>
                                        <p:tgtEl>
                                          <p:spTgt spid="21"/>
                                        </p:tgtEl>
                                        <p:attrNameLst>
                                          <p:attrName>ppt_x</p:attrName>
                                          <p:attrName>ppt_y</p:attrName>
                                        </p:attrNameLst>
                                      </p:cBhvr>
                                      <p:rCtr x="11927" y="0"/>
                                    </p:animMotion>
                                  </p:childTnLst>
                                </p:cTn>
                              </p:par>
                              <p:par>
                                <p:cTn id="14" presetID="63" presetClass="path" presetSubtype="0" accel="50000" decel="50000" fill="hold" nodeType="withEffect">
                                  <p:stCondLst>
                                    <p:cond delay="0"/>
                                  </p:stCondLst>
                                  <p:childTnLst>
                                    <p:animMotion origin="layout" path="M 5.55556E-7 1.48148E-6 L 0.25 1.48148E-6 " pathEditMode="relative" rAng="0" ptsTypes="AA">
                                      <p:cBhvr>
                                        <p:cTn id="15" dur="2000" fill="hold"/>
                                        <p:tgtEl>
                                          <p:spTgt spid="9"/>
                                        </p:tgtEl>
                                        <p:attrNameLst>
                                          <p:attrName>ppt_x</p:attrName>
                                          <p:attrName>ppt_y</p:attrName>
                                        </p:attrNameLst>
                                      </p:cBhvr>
                                      <p:rCtr x="12500" y="0"/>
                                    </p:animMotion>
                                  </p:childTnLst>
                                </p:cTn>
                              </p:par>
                            </p:childTnLst>
                          </p:cTn>
                        </p:par>
                        <p:par>
                          <p:cTn id="16" fill="hold">
                            <p:stCondLst>
                              <p:cond delay="4000"/>
                            </p:stCondLst>
                            <p:childTnLst>
                              <p:par>
                                <p:cTn id="17" presetID="44" presetClass="path" presetSubtype="0" accel="50000" decel="50000" fill="hold" nodeType="afterEffect">
                                  <p:stCondLst>
                                    <p:cond delay="0"/>
                                  </p:stCondLst>
                                  <p:childTnLst>
                                    <p:animMotion origin="layout" path="M 0.46476 0.04675 L 0.54844 -0.03195 C 0.56614 -0.04954 0.59253 -0.0588 0.61996 -0.0588 C 0.65121 -0.0588 0.67621 -0.04954 0.69392 -0.03195 L 0.77812 0.04675 " pathEditMode="relative" rAng="0" ptsTypes="AAAAA">
                                      <p:cBhvr>
                                        <p:cTn id="18" dur="2000" fill="hold"/>
                                        <p:tgtEl>
                                          <p:spTgt spid="21"/>
                                        </p:tgtEl>
                                        <p:attrNameLst>
                                          <p:attrName>ppt_x</p:attrName>
                                          <p:attrName>ppt_y</p:attrName>
                                        </p:attrNameLst>
                                      </p:cBhvr>
                                      <p:rCtr x="15660" y="-5278"/>
                                    </p:animMotion>
                                  </p:childTnLst>
                                </p:cTn>
                              </p:par>
                            </p:childTnLst>
                          </p:cTn>
                        </p:par>
                        <p:par>
                          <p:cTn id="19" fill="hold">
                            <p:stCondLst>
                              <p:cond delay="6000"/>
                            </p:stCondLst>
                            <p:childTnLst>
                              <p:par>
                                <p:cTn id="20" presetID="6" presetClass="entr" presetSubtype="16"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par>
                          <p:cTn id="23" fill="hold">
                            <p:stCondLst>
                              <p:cond delay="8000"/>
                            </p:stCondLst>
                            <p:childTnLst>
                              <p:par>
                                <p:cTn id="24" presetID="1" presetClass="exit" presetSubtype="0" fill="hold" nodeType="afterEffect">
                                  <p:stCondLst>
                                    <p:cond delay="0"/>
                                  </p:stCondLst>
                                  <p:childTnLst>
                                    <p:set>
                                      <p:cBhvr>
                                        <p:cTn id="25" dur="1" fill="hold">
                                          <p:stCondLst>
                                            <p:cond delay="0"/>
                                          </p:stCondLst>
                                        </p:cTn>
                                        <p:tgtEl>
                                          <p:spTgt spid="9"/>
                                        </p:tgtEl>
                                        <p:attrNameLst>
                                          <p:attrName>style.visibility</p:attrName>
                                        </p:attrNameLst>
                                      </p:cBhvr>
                                      <p:to>
                                        <p:strVal val="hidden"/>
                                      </p:to>
                                    </p:set>
                                  </p:childTnLst>
                                </p:cTn>
                              </p:par>
                            </p:childTnLst>
                          </p:cTn>
                        </p:par>
                        <p:par>
                          <p:cTn id="26" fill="hold">
                            <p:stCondLst>
                              <p:cond delay="8000"/>
                            </p:stCondLst>
                            <p:childTnLst>
                              <p:par>
                                <p:cTn id="27" presetID="10" presetClass="exit" presetSubtype="0" fill="hold" grpId="1" nodeType="afterEffect">
                                  <p:stCondLst>
                                    <p:cond delay="0"/>
                                  </p:stCondLst>
                                  <p:childTnLst>
                                    <p:animEffect transition="out" filter="fade">
                                      <p:cBhvr>
                                        <p:cTn id="28" dur="500"/>
                                        <p:tgtEl>
                                          <p:spTgt spid="31"/>
                                        </p:tgtEl>
                                      </p:cBhvr>
                                    </p:animEffect>
                                    <p:set>
                                      <p:cBhvr>
                                        <p:cTn id="2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0" restart="whenNotActive" fill="hold" evtFilter="cancelBubble" nodeType="interactiveSeq">
                <p:stCondLst>
                  <p:cond evt="onClick" delay="0">
                    <p:tgtEl>
                      <p:spTgt spid="23"/>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9"/>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par>
                          <p:cTn id="37" fill="hold">
                            <p:stCondLst>
                              <p:cond delay="0"/>
                            </p:stCondLst>
                            <p:childTnLst>
                              <p:par>
                                <p:cTn id="38" presetID="44" presetClass="path" presetSubtype="0" accel="50000" decel="50000" fill="hold" nodeType="afterEffect">
                                  <p:stCondLst>
                                    <p:cond delay="0"/>
                                  </p:stCondLst>
                                  <p:childTnLst>
                                    <p:animMotion origin="layout" path="M 0.00503 0.03773 L 0.0776 -0.0294 C 0.09288 -0.04445 0.11562 -0.05255 0.13923 -0.05255 C 0.16649 -0.05255 0.18802 -0.04445 0.2033 -0.0294 L 0.27604 0.03773 " pathEditMode="relative" rAng="0" ptsTypes="AAAAA">
                                      <p:cBhvr>
                                        <p:cTn id="39" dur="2000" fill="hold"/>
                                        <p:tgtEl>
                                          <p:spTgt spid="23"/>
                                        </p:tgtEl>
                                        <p:attrNameLst>
                                          <p:attrName>ppt_x</p:attrName>
                                          <p:attrName>ppt_y</p:attrName>
                                        </p:attrNameLst>
                                      </p:cBhvr>
                                      <p:rCtr x="13542" y="-4514"/>
                                    </p:animMotion>
                                  </p:childTnLst>
                                </p:cTn>
                              </p:par>
                            </p:childTnLst>
                          </p:cTn>
                        </p:par>
                        <p:par>
                          <p:cTn id="40" fill="hold">
                            <p:stCondLst>
                              <p:cond delay="2000"/>
                            </p:stCondLst>
                            <p:childTnLst>
                              <p:par>
                                <p:cTn id="41" presetID="63" presetClass="path" presetSubtype="0" accel="50000" decel="50000" fill="hold" nodeType="afterEffect">
                                  <p:stCondLst>
                                    <p:cond delay="0"/>
                                  </p:stCondLst>
                                  <p:childTnLst>
                                    <p:animMotion origin="layout" path="M 0 0 L 0.25 0 E" pathEditMode="relative" ptsTypes="">
                                      <p:cBhvr>
                                        <p:cTn id="42" dur="2000" fill="hold"/>
                                        <p:tgtEl>
                                          <p:spTgt spid="26"/>
                                        </p:tgtEl>
                                        <p:attrNameLst>
                                          <p:attrName>ppt_x</p:attrName>
                                          <p:attrName>ppt_y</p:attrName>
                                        </p:attrNameLst>
                                      </p:cBhvr>
                                    </p:animMotion>
                                  </p:childTnLst>
                                </p:cTn>
                              </p:par>
                              <p:par>
                                <p:cTn id="43" presetID="63" presetClass="path" presetSubtype="0" accel="50000" decel="50000" fill="hold" nodeType="withEffect">
                                  <p:stCondLst>
                                    <p:cond delay="0"/>
                                  </p:stCondLst>
                                  <p:childTnLst>
                                    <p:animMotion origin="layout" path="M 0.27604 0.03773 L 0.51459 0.03797 " pathEditMode="relative" rAng="0" ptsTypes="AA">
                                      <p:cBhvr>
                                        <p:cTn id="44" dur="2000" fill="hold"/>
                                        <p:tgtEl>
                                          <p:spTgt spid="23"/>
                                        </p:tgtEl>
                                        <p:attrNameLst>
                                          <p:attrName>ppt_x</p:attrName>
                                          <p:attrName>ppt_y</p:attrName>
                                        </p:attrNameLst>
                                      </p:cBhvr>
                                      <p:rCtr x="12170" y="255"/>
                                    </p:animMotion>
                                  </p:childTnLst>
                                </p:cTn>
                              </p:par>
                            </p:childTnLst>
                          </p:cTn>
                        </p:par>
                        <p:par>
                          <p:cTn id="45" fill="hold">
                            <p:stCondLst>
                              <p:cond delay="4000"/>
                            </p:stCondLst>
                            <p:childTnLst>
                              <p:par>
                                <p:cTn id="46" presetID="44" presetClass="path" presetSubtype="0" accel="50000" decel="50000" fill="hold" nodeType="afterEffect">
                                  <p:stCondLst>
                                    <p:cond delay="0"/>
                                  </p:stCondLst>
                                  <p:childTnLst>
                                    <p:animMotion origin="layout" path="M 0.51875 0.04723 L 0.5849 0.00718 C 0.59879 -0.00185 0.61962 -0.00671 0.64115 -0.00671 C 0.66597 -0.00671 0.68559 -0.00185 0.69965 0.00718 L 0.76597 0.04723 " pathEditMode="relative" rAng="0" ptsTypes="AAAAA">
                                      <p:cBhvr>
                                        <p:cTn id="47" dur="2000" fill="hold"/>
                                        <p:tgtEl>
                                          <p:spTgt spid="23"/>
                                        </p:tgtEl>
                                        <p:attrNameLst>
                                          <p:attrName>ppt_x</p:attrName>
                                          <p:attrName>ppt_y</p:attrName>
                                        </p:attrNameLst>
                                      </p:cBhvr>
                                      <p:rCtr x="12361" y="-2708"/>
                                    </p:animMotion>
                                  </p:childTnLst>
                                </p:cTn>
                              </p:par>
                            </p:childTnLst>
                          </p:cTn>
                        </p:par>
                        <p:par>
                          <p:cTn id="48" fill="hold">
                            <p:stCondLst>
                              <p:cond delay="6000"/>
                            </p:stCondLst>
                            <p:childTnLst>
                              <p:par>
                                <p:cTn id="49" presetID="6" presetClass="entr" presetSubtype="16" fill="hold" grpId="0"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circle(in)">
                                      <p:cBhvr>
                                        <p:cTn id="51" dur="2000"/>
                                        <p:tgtEl>
                                          <p:spTgt spid="7"/>
                                        </p:tgtEl>
                                      </p:cBhvr>
                                    </p:animEffect>
                                  </p:childTnLst>
                                </p:cTn>
                              </p:par>
                            </p:childTnLst>
                          </p:cTn>
                        </p:par>
                        <p:par>
                          <p:cTn id="52" fill="hold">
                            <p:stCondLst>
                              <p:cond delay="8000"/>
                            </p:stCondLst>
                            <p:childTnLst>
                              <p:par>
                                <p:cTn id="53" presetID="1" presetClass="exit" presetSubtype="0" fill="hold" nodeType="after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8" restart="whenNotActive" fill="hold" evtFilter="cancelBubble" nodeType="interactiveSeq">
                <p:stCondLst>
                  <p:cond evt="onClick" delay="0">
                    <p:tgtEl>
                      <p:spTgt spid="22"/>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29"/>
                                        </p:tgtEl>
                                        <p:attrNameLst>
                                          <p:attrName>style.visibility</p:attrName>
                                        </p:attrNameLst>
                                      </p:cBhvr>
                                      <p:to>
                                        <p:strVal val="hidden"/>
                                      </p:to>
                                    </p:set>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par>
                          <p:cTn id="65" fill="hold">
                            <p:stCondLst>
                              <p:cond delay="0"/>
                            </p:stCondLst>
                            <p:childTnLst>
                              <p:par>
                                <p:cTn id="66" presetID="44" presetClass="path" presetSubtype="0" accel="50000" decel="50000" fill="hold" nodeType="afterEffect">
                                  <p:stCondLst>
                                    <p:cond delay="0"/>
                                  </p:stCondLst>
                                  <p:childTnLst>
                                    <p:animMotion origin="layout" path="M -0.00468 0.05741 L 0.08143 -0.02384 C 0.09966 -0.04212 0.12674 -0.05185 0.15486 -0.05185 C 0.18698 -0.05185 0.21268 -0.04212 0.23091 -0.02384 L 0.31719 0.05741 " pathEditMode="relative" rAng="0" ptsTypes="AAAAA">
                                      <p:cBhvr>
                                        <p:cTn id="67" dur="2000" fill="hold"/>
                                        <p:tgtEl>
                                          <p:spTgt spid="22"/>
                                        </p:tgtEl>
                                        <p:attrNameLst>
                                          <p:attrName>ppt_x</p:attrName>
                                          <p:attrName>ppt_y</p:attrName>
                                        </p:attrNameLst>
                                      </p:cBhvr>
                                      <p:rCtr x="16094" y="-5463"/>
                                    </p:animMotion>
                                  </p:childTnLst>
                                </p:cTn>
                              </p:par>
                            </p:childTnLst>
                          </p:cTn>
                        </p:par>
                        <p:par>
                          <p:cTn id="68" fill="hold">
                            <p:stCondLst>
                              <p:cond delay="2000"/>
                            </p:stCondLst>
                            <p:childTnLst>
                              <p:par>
                                <p:cTn id="69" presetID="35" presetClass="path" presetSubtype="0" accel="50000" decel="50000" fill="hold" nodeType="afterEffect">
                                  <p:stCondLst>
                                    <p:cond delay="0"/>
                                  </p:stCondLst>
                                  <p:childTnLst>
                                    <p:animMotion origin="layout" path="M 5.55556E-7 -4.44444E-6 L 0.25156 -4.44444E-6 " pathEditMode="relative" rAng="0" ptsTypes="AA">
                                      <p:cBhvr>
                                        <p:cTn id="70" dur="2000" fill="hold"/>
                                        <p:tgtEl>
                                          <p:spTgt spid="27"/>
                                        </p:tgtEl>
                                        <p:attrNameLst>
                                          <p:attrName>ppt_x</p:attrName>
                                          <p:attrName>ppt_y</p:attrName>
                                        </p:attrNameLst>
                                      </p:cBhvr>
                                      <p:rCtr x="12569" y="0"/>
                                    </p:animMotion>
                                  </p:childTnLst>
                                </p:cTn>
                              </p:par>
                              <p:par>
                                <p:cTn id="71" presetID="35" presetClass="path" presetSubtype="0" accel="50000" decel="50000" fill="hold" nodeType="withEffect">
                                  <p:stCondLst>
                                    <p:cond delay="0"/>
                                  </p:stCondLst>
                                  <p:childTnLst>
                                    <p:animMotion origin="layout" path="M 0.31719 0.0574 L 0.55573 0.05764 " pathEditMode="relative" rAng="0" ptsTypes="AA">
                                      <p:cBhvr>
                                        <p:cTn id="72" dur="2000" fill="hold"/>
                                        <p:tgtEl>
                                          <p:spTgt spid="22"/>
                                        </p:tgtEl>
                                        <p:attrNameLst>
                                          <p:attrName>ppt_x</p:attrName>
                                          <p:attrName>ppt_y</p:attrName>
                                        </p:attrNameLst>
                                      </p:cBhvr>
                                      <p:rCtr x="12170" y="162"/>
                                    </p:animMotion>
                                  </p:childTnLst>
                                </p:cTn>
                              </p:par>
                            </p:childTnLst>
                          </p:cTn>
                        </p:par>
                        <p:par>
                          <p:cTn id="73" fill="hold">
                            <p:stCondLst>
                              <p:cond delay="4000"/>
                            </p:stCondLst>
                            <p:childTnLst>
                              <p:par>
                                <p:cTn id="74" presetID="44" presetClass="path" presetSubtype="0" accel="50000" decel="50000" fill="hold" nodeType="afterEffect">
                                  <p:stCondLst>
                                    <p:cond delay="0"/>
                                  </p:stCondLst>
                                  <p:childTnLst>
                                    <p:animMotion origin="layout" path="M 0.55573 0.05023 L 0.6118 0.01018 C 0.62361 0.00116 0.64132 -0.00371 0.65954 -0.00371 C 0.68055 -0.00371 0.69739 0.00116 0.70902 0.01018 L 0.76545 0.05023 " pathEditMode="relative" rAng="0" ptsTypes="AAAAA">
                                      <p:cBhvr>
                                        <p:cTn id="75" dur="2000" fill="hold"/>
                                        <p:tgtEl>
                                          <p:spTgt spid="22"/>
                                        </p:tgtEl>
                                        <p:attrNameLst>
                                          <p:attrName>ppt_x</p:attrName>
                                          <p:attrName>ppt_y</p:attrName>
                                        </p:attrNameLst>
                                      </p:cBhvr>
                                      <p:rCtr x="10486" y="-2708"/>
                                    </p:animMotion>
                                  </p:childTnLst>
                                </p:cTn>
                              </p:par>
                            </p:childTnLst>
                          </p:cTn>
                        </p:par>
                        <p:par>
                          <p:cTn id="76" fill="hold">
                            <p:stCondLst>
                              <p:cond delay="6000"/>
                            </p:stCondLst>
                            <p:childTnLst>
                              <p:par>
                                <p:cTn id="77" presetID="6" presetClass="entr" presetSubtype="16" fill="hold" grpId="0"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circle(in)">
                                      <p:cBhvr>
                                        <p:cTn id="79" dur="2000"/>
                                        <p:tgtEl>
                                          <p:spTgt spid="32"/>
                                        </p:tgtEl>
                                      </p:cBhvr>
                                    </p:animEffect>
                                  </p:childTnLst>
                                </p:cTn>
                              </p:par>
                            </p:childTnLst>
                          </p:cTn>
                        </p:par>
                        <p:par>
                          <p:cTn id="80" fill="hold">
                            <p:stCondLst>
                              <p:cond delay="8000"/>
                            </p:stCondLst>
                            <p:childTnLst>
                              <p:par>
                                <p:cTn id="81" presetID="1" presetClass="exit" presetSubtype="0" fill="hold" nodeType="afterEffect">
                                  <p:stCondLst>
                                    <p:cond delay="0"/>
                                  </p:stCondLst>
                                  <p:childTnLst>
                                    <p:set>
                                      <p:cBhvr>
                                        <p:cTn id="82" dur="1" fill="hold">
                                          <p:stCondLst>
                                            <p:cond delay="0"/>
                                          </p:stCondLst>
                                        </p:cTn>
                                        <p:tgtEl>
                                          <p:spTgt spid="27"/>
                                        </p:tgtEl>
                                        <p:attrNameLst>
                                          <p:attrName>style.visibility</p:attrName>
                                        </p:attrNameLst>
                                      </p:cBhvr>
                                      <p:to>
                                        <p:strVal val="hidden"/>
                                      </p:to>
                                    </p:set>
                                  </p:childTnLst>
                                </p:cTn>
                              </p:par>
                            </p:childTnLst>
                          </p:cTn>
                        </p:par>
                        <p:par>
                          <p:cTn id="83" fill="hold">
                            <p:stCondLst>
                              <p:cond delay="8000"/>
                            </p:stCondLst>
                            <p:childTnLst>
                              <p:par>
                                <p:cTn id="84" presetID="1" presetClass="exit" presetSubtype="0" fill="hold" grpId="1" nodeType="afterEffect">
                                  <p:stCondLst>
                                    <p:cond delay="0"/>
                                  </p:stCondLst>
                                  <p:childTnLst>
                                    <p:set>
                                      <p:cBhvr>
                                        <p:cTn id="8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6" restart="whenNotActive" fill="hold" evtFilter="cancelBubble" nodeType="interactiveSeq">
                <p:stCondLst>
                  <p:cond evt="onClick" delay="0">
                    <p:tgtEl>
                      <p:spTgt spid="24"/>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29"/>
                                        </p:tgtEl>
                                        <p:attrNameLst>
                                          <p:attrName>style.visibility</p:attrName>
                                        </p:attrNameLst>
                                      </p:cBhvr>
                                      <p:to>
                                        <p:strVal val="hidden"/>
                                      </p:to>
                                    </p:set>
                                  </p:childTnLst>
                                </p:cTn>
                              </p:par>
                              <p:par>
                                <p:cTn id="91" presetID="1" presetClass="entr" presetSubtype="0" fill="hold" nodeType="with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childTnLst>
                          </p:cTn>
                        </p:par>
                        <p:par>
                          <p:cTn id="93" fill="hold">
                            <p:stCondLst>
                              <p:cond delay="0"/>
                            </p:stCondLst>
                            <p:childTnLst>
                              <p:par>
                                <p:cTn id="94" presetID="44" presetClass="path" presetSubtype="0" accel="50000" decel="50000" fill="hold" nodeType="afterEffect">
                                  <p:stCondLst>
                                    <p:cond delay="0"/>
                                  </p:stCondLst>
                                  <p:childTnLst>
                                    <p:animMotion origin="layout" path="M 0.00087 0.04212 L 0.10191 -0.02686 C 0.12326 -0.04237 0.15486 -0.0507 0.18784 -0.0507 C 0.22569 -0.0507 0.25573 -0.04237 0.27708 -0.02686 L 0.3783 0.04212 " pathEditMode="relative" rAng="0" ptsTypes="AAAAA">
                                      <p:cBhvr>
                                        <p:cTn id="95" dur="2000" fill="hold"/>
                                        <p:tgtEl>
                                          <p:spTgt spid="24"/>
                                        </p:tgtEl>
                                        <p:attrNameLst>
                                          <p:attrName>ppt_x</p:attrName>
                                          <p:attrName>ppt_y</p:attrName>
                                        </p:attrNameLst>
                                      </p:cBhvr>
                                      <p:rCtr x="18872" y="-4653"/>
                                    </p:animMotion>
                                  </p:childTnLst>
                                </p:cTn>
                              </p:par>
                            </p:childTnLst>
                          </p:cTn>
                        </p:par>
                        <p:par>
                          <p:cTn id="96" fill="hold">
                            <p:stCondLst>
                              <p:cond delay="2000"/>
                            </p:stCondLst>
                            <p:childTnLst>
                              <p:par>
                                <p:cTn id="97" presetID="63" presetClass="path" presetSubtype="0" accel="50000" decel="50000" fill="hold" nodeType="afterEffect">
                                  <p:stCondLst>
                                    <p:cond delay="0"/>
                                  </p:stCondLst>
                                  <p:childTnLst>
                                    <p:animMotion origin="layout" path="M 5.55556E-7 2.22222E-6 L 0.25 2.22222E-6 " pathEditMode="relative" rAng="0" ptsTypes="AA">
                                      <p:cBhvr>
                                        <p:cTn id="98" dur="2000" fill="hold"/>
                                        <p:tgtEl>
                                          <p:spTgt spid="28"/>
                                        </p:tgtEl>
                                        <p:attrNameLst>
                                          <p:attrName>ppt_x</p:attrName>
                                          <p:attrName>ppt_y</p:attrName>
                                        </p:attrNameLst>
                                      </p:cBhvr>
                                      <p:rCtr x="12500" y="0"/>
                                    </p:animMotion>
                                  </p:childTnLst>
                                </p:cTn>
                              </p:par>
                              <p:par>
                                <p:cTn id="99" presetID="63" presetClass="path" presetSubtype="0" accel="50000" decel="50000" fill="hold" nodeType="withEffect">
                                  <p:stCondLst>
                                    <p:cond delay="0"/>
                                  </p:stCondLst>
                                  <p:childTnLst>
                                    <p:animMotion origin="layout" path="M 0.3783 0.04212 L 0.61685 0.04236 " pathEditMode="relative" rAng="0" ptsTypes="AA">
                                      <p:cBhvr>
                                        <p:cTn id="100" dur="2000" fill="hold"/>
                                        <p:tgtEl>
                                          <p:spTgt spid="24"/>
                                        </p:tgtEl>
                                        <p:attrNameLst>
                                          <p:attrName>ppt_x</p:attrName>
                                          <p:attrName>ppt_y</p:attrName>
                                        </p:attrNameLst>
                                      </p:cBhvr>
                                      <p:rCtr x="11910" y="162"/>
                                    </p:animMotion>
                                  </p:childTnLst>
                                </p:cTn>
                              </p:par>
                            </p:childTnLst>
                          </p:cTn>
                        </p:par>
                        <p:par>
                          <p:cTn id="101" fill="hold">
                            <p:stCondLst>
                              <p:cond delay="4000"/>
                            </p:stCondLst>
                            <p:childTnLst>
                              <p:par>
                                <p:cTn id="102" presetID="44" presetClass="path" presetSubtype="0" accel="50000" decel="50000" fill="hold" nodeType="afterEffect">
                                  <p:stCondLst>
                                    <p:cond delay="0"/>
                                  </p:stCondLst>
                                  <p:childTnLst>
                                    <p:animMotion origin="layout" path="M 0.61685 0.02569 L 0.66164 0.00185 C 0.67101 -0.00348 0.68507 -0.00625 0.69983 -0.00625 C 0.7165 -0.00625 0.72987 -0.00348 0.73941 0.00185 L 0.78455 0.02569 " pathEditMode="relative" rAng="0" ptsTypes="AAAAA">
                                      <p:cBhvr>
                                        <p:cTn id="103" dur="2000" fill="hold"/>
                                        <p:tgtEl>
                                          <p:spTgt spid="24"/>
                                        </p:tgtEl>
                                        <p:attrNameLst>
                                          <p:attrName>ppt_x</p:attrName>
                                          <p:attrName>ppt_y</p:attrName>
                                        </p:attrNameLst>
                                      </p:cBhvr>
                                      <p:rCtr x="8385" y="-1597"/>
                                    </p:animMotion>
                                  </p:childTnLst>
                                </p:cTn>
                              </p:par>
                            </p:childTnLst>
                          </p:cTn>
                        </p:par>
                        <p:par>
                          <p:cTn id="104" fill="hold">
                            <p:stCondLst>
                              <p:cond delay="6000"/>
                            </p:stCondLst>
                            <p:childTnLst>
                              <p:par>
                                <p:cTn id="105" presetID="21" presetClass="entr" presetSubtype="1" fill="hold" grpId="0" nodeType="after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heel(1)">
                                      <p:cBhvr>
                                        <p:cTn id="107" dur="2000"/>
                                        <p:tgtEl>
                                          <p:spTgt spid="33"/>
                                        </p:tgtEl>
                                      </p:cBhvr>
                                    </p:animEffect>
                                  </p:childTnLst>
                                </p:cTn>
                              </p:par>
                            </p:childTnLst>
                          </p:cTn>
                        </p:par>
                        <p:par>
                          <p:cTn id="108" fill="hold">
                            <p:stCondLst>
                              <p:cond delay="8000"/>
                            </p:stCondLst>
                            <p:childTnLst>
                              <p:par>
                                <p:cTn id="109" presetID="1" presetClass="exit" presetSubtype="0" fill="hold" nodeType="afterEffect">
                                  <p:stCondLst>
                                    <p:cond delay="0"/>
                                  </p:stCondLst>
                                  <p:childTnLst>
                                    <p:set>
                                      <p:cBhvr>
                                        <p:cTn id="110" dur="1" fill="hold">
                                          <p:stCondLst>
                                            <p:cond delay="0"/>
                                          </p:stCondLst>
                                        </p:cTn>
                                        <p:tgtEl>
                                          <p:spTgt spid="28"/>
                                        </p:tgtEl>
                                        <p:attrNameLst>
                                          <p:attrName>style.visibility</p:attrName>
                                        </p:attrNameLst>
                                      </p:cBhvr>
                                      <p:to>
                                        <p:strVal val="hidden"/>
                                      </p:to>
                                    </p:set>
                                  </p:childTnLst>
                                </p:cTn>
                              </p:par>
                            </p:childTnLst>
                          </p:cTn>
                        </p:par>
                        <p:par>
                          <p:cTn id="111" fill="hold">
                            <p:stCondLst>
                              <p:cond delay="8000"/>
                            </p:stCondLst>
                            <p:childTnLst>
                              <p:par>
                                <p:cTn id="112" presetID="1" presetClass="exit" presetSubtype="0" fill="hold" grpId="1" nodeType="afterEffect">
                                  <p:stCondLst>
                                    <p:cond delay="0"/>
                                  </p:stCondLst>
                                  <p:childTnLst>
                                    <p:set>
                                      <p:cBhvr>
                                        <p:cTn id="11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4" restart="whenNotActive" fill="hold" evtFilter="cancelBubble" nodeType="interactiveSeq">
                <p:stCondLst>
                  <p:cond evt="onClick" delay="0">
                    <p:tgtEl>
                      <p:spTgt spid="14"/>
                    </p:tgtEl>
                  </p:cond>
                </p:stCondLst>
                <p:endSync evt="end" delay="0">
                  <p:rtn val="all"/>
                </p:endSync>
                <p:childTnLst>
                  <p:par>
                    <p:cTn id="115" fill="hold">
                      <p:stCondLst>
                        <p:cond delay="0"/>
                      </p:stCondLst>
                      <p:childTnLst>
                        <p:par>
                          <p:cTn id="116" fill="hold">
                            <p:stCondLst>
                              <p:cond delay="0"/>
                            </p:stCondLst>
                            <p:childTnLst>
                              <p:par>
                                <p:cTn id="117" presetID="1" presetClass="exit" presetSubtype="0" fill="hold" nodeType="clickEffect">
                                  <p:stCondLst>
                                    <p:cond delay="0"/>
                                  </p:stCondLst>
                                  <p:childTnLst>
                                    <p:set>
                                      <p:cBhvr>
                                        <p:cTn id="11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9" restart="whenNotActive" fill="hold" evtFilter="cancelBubble" nodeType="interactiveSeq">
                <p:stCondLst>
                  <p:cond evt="onClick" delay="0">
                    <p:tgtEl>
                      <p:spTgt spid="16"/>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nodeType="clickEffect">
                                  <p:stCondLst>
                                    <p:cond delay="0"/>
                                  </p:stCondLst>
                                  <p:childTnLst>
                                    <p:set>
                                      <p:cBhvr>
                                        <p:cTn id="12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4" restart="whenNotActive" fill="hold" evtFilter="cancelBubble" nodeType="interactiveSeq">
                <p:stCondLst>
                  <p:cond evt="onClick" delay="0">
                    <p:tgtEl>
                      <p:spTgt spid="15"/>
                    </p:tgtEl>
                  </p:cond>
                </p:stCondLst>
                <p:endSync evt="end" delay="0">
                  <p:rtn val="all"/>
                </p:endSync>
                <p:childTnLst>
                  <p:par>
                    <p:cTn id="125" fill="hold">
                      <p:stCondLst>
                        <p:cond delay="0"/>
                      </p:stCondLst>
                      <p:childTnLst>
                        <p:par>
                          <p:cTn id="126" fill="hold">
                            <p:stCondLst>
                              <p:cond delay="0"/>
                            </p:stCondLst>
                            <p:childTnLst>
                              <p:par>
                                <p:cTn id="127" presetID="1" presetClass="exit" presetSubtype="0" fill="hold" nodeType="clickEffect">
                                  <p:stCondLst>
                                    <p:cond delay="0"/>
                                  </p:stCondLst>
                                  <p:childTnLst>
                                    <p:set>
                                      <p:cBhvr>
                                        <p:cTn id="128"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9" restart="whenNotActive" fill="hold" evtFilter="cancelBubble" nodeType="interactiveSeq">
                <p:stCondLst>
                  <p:cond evt="onClick" delay="0">
                    <p:tgtEl>
                      <p:spTgt spid="17"/>
                    </p:tgtEl>
                  </p:cond>
                </p:stCondLst>
                <p:endSync evt="end" delay="0">
                  <p:rtn val="all"/>
                </p:endSync>
                <p:childTnLst>
                  <p:par>
                    <p:cTn id="130" fill="hold">
                      <p:stCondLst>
                        <p:cond delay="0"/>
                      </p:stCondLst>
                      <p:childTnLst>
                        <p:par>
                          <p:cTn id="131" fill="hold">
                            <p:stCondLst>
                              <p:cond delay="0"/>
                            </p:stCondLst>
                            <p:childTnLst>
                              <p:par>
                                <p:cTn id="132" presetID="1" presetClass="exit" presetSubtype="0" fill="hold" nodeType="clickEffect">
                                  <p:stCondLst>
                                    <p:cond delay="0"/>
                                  </p:stCondLst>
                                  <p:childTnLst>
                                    <p:set>
                                      <p:cBhvr>
                                        <p:cTn id="13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7" grpId="0" animBg="1"/>
      <p:bldP spid="7" grpId="1" animBg="1"/>
      <p:bldP spid="31" grpId="0" animBg="1"/>
      <p:bldP spid="31" grpId="1" animBg="1"/>
      <p:bldP spid="32" grpId="0" animBg="1"/>
      <p:bldP spid="32" grpId="1" animBg="1"/>
      <p:bldP spid="33" grpId="0" animBg="1"/>
      <p:bldP spid="3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432816" y="-52344"/>
            <a:ext cx="9006584" cy="3152678"/>
            <a:chOff x="-242781" y="-104678"/>
            <a:chExt cx="8708546" cy="3152678"/>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Tx/>
                <a:buAutoNum type="arabicPeriod"/>
              </a:pPr>
              <a:r>
                <a:rPr lang="en-US" sz="2400" dirty="0" err="1">
                  <a:solidFill>
                    <a:prstClr val="black"/>
                  </a:solidFill>
                  <a:latin typeface="Times New Roman" panose="02020603050405020304" pitchFamily="18" charset="0"/>
                  <a:ea typeface="Calibri" panose="020F0502020204030204" pitchFamily="34" charset="0"/>
                </a:rPr>
                <a:t>Bảng</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sau</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cho</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biết</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số</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anh</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chị</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em</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ruột</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trong</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một</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gia</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đình</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của</a:t>
              </a:r>
              <a:r>
                <a:rPr lang="en-US" sz="2400" dirty="0">
                  <a:solidFill>
                    <a:prstClr val="black"/>
                  </a:solidFill>
                  <a:latin typeface="Times New Roman" panose="02020603050405020304" pitchFamily="18" charset="0"/>
                  <a:ea typeface="Calibri" panose="020F0502020204030204" pitchFamily="34" charset="0"/>
                </a:rPr>
                <a:t> 30 </a:t>
              </a:r>
              <a:r>
                <a:rPr lang="en-US" sz="2400" dirty="0" err="1">
                  <a:solidFill>
                    <a:prstClr val="black"/>
                  </a:solidFill>
                  <a:latin typeface="Times New Roman" panose="02020603050405020304" pitchFamily="18" charset="0"/>
                  <a:ea typeface="Calibri" panose="020F0502020204030204" pitchFamily="34" charset="0"/>
                </a:rPr>
                <a:t>học</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sinh</a:t>
              </a:r>
              <a:r>
                <a:rPr lang="en-US" sz="2400" dirty="0">
                  <a:solidFill>
                    <a:prstClr val="black"/>
                  </a:solidFill>
                  <a:latin typeface="Times New Roman" panose="02020603050405020304" pitchFamily="18" charset="0"/>
                  <a:ea typeface="Calibri" panose="020F0502020204030204" pitchFamily="34" charset="0"/>
                </a:rPr>
                <a:t> </a:t>
              </a:r>
              <a:r>
                <a:rPr lang="en-US" sz="2400" dirty="0" err="1">
                  <a:solidFill>
                    <a:prstClr val="black"/>
                  </a:solidFill>
                  <a:latin typeface="Times New Roman" panose="02020603050405020304" pitchFamily="18" charset="0"/>
                  <a:ea typeface="Calibri" panose="020F0502020204030204" pitchFamily="34" charset="0"/>
                </a:rPr>
                <a:t>lớp</a:t>
              </a:r>
              <a:r>
                <a:rPr lang="en-US" sz="2400" dirty="0">
                  <a:solidFill>
                    <a:prstClr val="black"/>
                  </a:solidFill>
                  <a:latin typeface="Times New Roman" panose="02020603050405020304" pitchFamily="18" charset="0"/>
                  <a:ea typeface="Calibri" panose="020F0502020204030204" pitchFamily="34" charset="0"/>
                </a:rPr>
                <a:t> 6A.</a:t>
              </a:r>
            </a:p>
            <a:p>
              <a:pPr marL="457200" indent="-457200" algn="ctr">
                <a:buFontTx/>
                <a:buAutoNum type="arabicPeriod"/>
              </a:pPr>
              <a:endParaRPr lang="en-US" sz="2400" dirty="0">
                <a:solidFill>
                  <a:prstClr val="black"/>
                </a:solidFill>
                <a:latin typeface="Times New Roman" panose="02020603050405020304" pitchFamily="18" charset="0"/>
                <a:ea typeface="Calibri" panose="020F0502020204030204" pitchFamily="34" charset="0"/>
              </a:endParaRPr>
            </a:p>
            <a:p>
              <a:pPr algn="ctr"/>
              <a:endParaRPr lang="en-US" sz="2400" dirty="0">
                <a:solidFill>
                  <a:prstClr val="black"/>
                </a:solidFill>
                <a:latin typeface="Times New Roman" panose="02020603050405020304" pitchFamily="18" charset="0"/>
                <a:ea typeface="Calibri" panose="020F0502020204030204" pitchFamily="34" charset="0"/>
              </a:endParaRPr>
            </a:p>
            <a:p>
              <a:pPr algn="ctr"/>
              <a:endParaRPr lang="en-US" sz="2400" dirty="0">
                <a:solidFill>
                  <a:prstClr val="black"/>
                </a:solidFill>
                <a:latin typeface="Times New Roman" panose="02020603050405020304" pitchFamily="18" charset="0"/>
                <a:ea typeface="Calibri" panose="020F0502020204030204" pitchFamily="34" charset="0"/>
              </a:endParaRPr>
            </a:p>
            <a:p>
              <a:pPr>
                <a:lnSpc>
                  <a:spcPct val="107000"/>
                </a:lnSpc>
                <a:spcAft>
                  <a:spcPts val="800"/>
                </a:spcAft>
              </a:pP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lí</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kê</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endParaRPr lang="vi-VN" sz="2800" b="1" dirty="0">
                <a:solidFill>
                  <a:prstClr val="black"/>
                </a:solidFill>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242781" y="-104678"/>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00:00</a:t>
            </a:r>
          </a:p>
        </p:txBody>
      </p:sp>
      <p:pic>
        <p:nvPicPr>
          <p:cNvPr id="29" name="Picture 2" descr="Káº¿t quáº£ hÃ¬nh áº£nh cho icon Äá»ng há»"/>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31" name="A"/>
          <p:cNvSpPr/>
          <p:nvPr/>
        </p:nvSpPr>
        <p:spPr>
          <a:xfrm>
            <a:off x="1752600" y="4550229"/>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solidFill>
                  <a:prstClr val="white"/>
                </a:solidFill>
                <a:latin typeface="Times New Roman" panose="02020603050405020304" pitchFamily="18" charset="0"/>
                <a:cs typeface="Times New Roman" panose="02020603050405020304" pitchFamily="18" charset="0"/>
              </a:rPr>
              <a:t>A. </a:t>
            </a:r>
            <a:r>
              <a:rPr lang="en-US" sz="2000" dirty="0" err="1">
                <a:solidFill>
                  <a:prstClr val="white"/>
                </a:solidFill>
                <a:latin typeface="Times New Roman" panose="02020603050405020304" pitchFamily="18" charset="0"/>
                <a:cs typeface="Times New Roman" panose="02020603050405020304" pitchFamily="18" charset="0"/>
              </a:rPr>
              <a:t>Tổng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số</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học</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sinh</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trong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bảng</a:t>
            </a:r>
            <a:endParaRPr lang="en-US" sz="2000" dirty="0">
              <a:solidFill>
                <a:prstClr val="white"/>
              </a:solidFill>
              <a:latin typeface="Times New Roman" panose="02020603050405020304" pitchFamily="18" charset="0"/>
              <a:cs typeface="Times New Roman" panose="02020603050405020304" pitchFamily="18" charset="0"/>
            </a:endParaRPr>
          </a:p>
          <a:p>
            <a:pPr algn="ct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thống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kê</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là</a:t>
            </a:r>
            <a:r>
              <a:rPr lang="en-US" sz="2000" dirty="0">
                <a:solidFill>
                  <a:prstClr val="white"/>
                </a:solidFill>
                <a:latin typeface="Times New Roman" panose="02020603050405020304" pitchFamily="18" charset="0"/>
                <a:cs typeface="Times New Roman" panose="02020603050405020304" pitchFamily="18" charset="0"/>
              </a:rPr>
              <a:t> 31.</a:t>
            </a:r>
            <a:endParaRPr lang="vi-VN" sz="2000" dirty="0">
              <a:solidFill>
                <a:prstClr val="white"/>
              </a:solidFill>
              <a:latin typeface="Times New Roman" panose="02020603050405020304" pitchFamily="18" charset="0"/>
              <a:cs typeface="Times New Roman" panose="02020603050405020304" pitchFamily="18" charset="0"/>
            </a:endParaRPr>
          </a:p>
        </p:txBody>
      </p:sp>
      <p:sp>
        <p:nvSpPr>
          <p:cNvPr id="32" name="B"/>
          <p:cNvSpPr/>
          <p:nvPr/>
        </p:nvSpPr>
        <p:spPr>
          <a:xfrm>
            <a:off x="1774371"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solidFill>
                  <a:prstClr val="white"/>
                </a:solidFill>
                <a:latin typeface="Times New Roman" panose="02020603050405020304" pitchFamily="18" charset="0"/>
                <a:cs typeface="Times New Roman" panose="02020603050405020304" pitchFamily="18" charset="0"/>
              </a:rPr>
              <a:t>C. </a:t>
            </a:r>
            <a:r>
              <a:rPr lang="en-US" sz="2000" dirty="0" err="1">
                <a:solidFill>
                  <a:prstClr val="white"/>
                </a:solidFill>
                <a:latin typeface="Times New Roman" panose="02020603050405020304" pitchFamily="18" charset="0"/>
                <a:cs typeface="Times New Roman" panose="02020603050405020304" pitchFamily="18" charset="0"/>
              </a:rPr>
              <a:t>Số</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anh</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chị</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em</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ruột</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là</a:t>
            </a:r>
            <a:r>
              <a:rPr lang="en-US" sz="2000" dirty="0">
                <a:solidFill>
                  <a:prstClr val="white"/>
                </a:solidFill>
                <a:latin typeface="Times New Roman" panose="02020603050405020304" pitchFamily="18" charset="0"/>
                <a:cs typeface="Times New Roman" panose="02020603050405020304" pitchFamily="18" charset="0"/>
              </a:rPr>
              <a:t> 1 </a:t>
            </a:r>
            <a:r>
              <a:rPr lang="en-US" sz="2000" dirty="0" err="1">
                <a:solidFill>
                  <a:prstClr val="white"/>
                </a:solidFill>
                <a:latin typeface="Times New Roman" panose="02020603050405020304" pitchFamily="18" charset="0"/>
                <a:cs typeface="Times New Roman" panose="02020603050405020304" pitchFamily="18" charset="0"/>
              </a:rPr>
              <a:t>có</a:t>
            </a:r>
            <a:r>
              <a:rPr lang="en-US" sz="2000" dirty="0">
                <a:solidFill>
                  <a:prstClr val="white"/>
                </a:solidFill>
                <a:latin typeface="Times New Roman" panose="02020603050405020304" pitchFamily="18" charset="0"/>
                <a:cs typeface="Times New Roman" panose="02020603050405020304" pitchFamily="18" charset="0"/>
              </a:rPr>
              <a:t> 10 </a:t>
            </a:r>
            <a:r>
              <a:rPr lang="en-US" sz="2000" dirty="0" err="1">
                <a:solidFill>
                  <a:prstClr val="white"/>
                </a:solidFill>
                <a:latin typeface="Times New Roman" panose="02020603050405020304" pitchFamily="18" charset="0"/>
                <a:cs typeface="Times New Roman" panose="02020603050405020304" pitchFamily="18" charset="0"/>
              </a:rPr>
              <a:t>học</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sinh</a:t>
            </a:r>
            <a:r>
              <a:rPr lang="en-US" sz="2000" dirty="0">
                <a:solidFill>
                  <a:prstClr val="white"/>
                </a:solidFill>
                <a:latin typeface="Times New Roman" panose="02020603050405020304" pitchFamily="18" charset="0"/>
                <a:cs typeface="Times New Roman" panose="02020603050405020304" pitchFamily="18" charset="0"/>
              </a:rPr>
              <a:t>.</a:t>
            </a:r>
          </a:p>
        </p:txBody>
      </p:sp>
      <p:sp>
        <p:nvSpPr>
          <p:cNvPr id="33" name="C"/>
          <p:cNvSpPr/>
          <p:nvPr/>
        </p:nvSpPr>
        <p:spPr>
          <a:xfrm flipH="1">
            <a:off x="6274479" y="4550229"/>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solidFill>
                  <a:prstClr val="white"/>
                </a:solidFill>
                <a:latin typeface="Times New Roman" panose="02020603050405020304" pitchFamily="18" charset="0"/>
                <a:cs typeface="Times New Roman" panose="02020603050405020304" pitchFamily="18" charset="0"/>
              </a:rPr>
              <a:t>B. </a:t>
            </a:r>
            <a:r>
              <a:rPr lang="en-US" sz="2000" dirty="0" err="1">
                <a:solidFill>
                  <a:prstClr val="white"/>
                </a:solidFill>
                <a:latin typeface="Times New Roman" panose="02020603050405020304" pitchFamily="18" charset="0"/>
                <a:cs typeface="Times New Roman" panose="02020603050405020304" pitchFamily="18" charset="0"/>
              </a:rPr>
              <a:t>Số</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anh</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chị</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em</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ruột</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là</a:t>
            </a:r>
            <a:r>
              <a:rPr lang="en-US" sz="2000" dirty="0">
                <a:solidFill>
                  <a:prstClr val="white"/>
                </a:solidFill>
                <a:latin typeface="Times New Roman" panose="02020603050405020304" pitchFamily="18" charset="0"/>
                <a:cs typeface="Times New Roman" panose="02020603050405020304" pitchFamily="18" charset="0"/>
              </a:rPr>
              <a:t> 0 </a:t>
            </a:r>
            <a:r>
              <a:rPr lang="en-US" sz="2000" dirty="0" err="1">
                <a:solidFill>
                  <a:prstClr val="white"/>
                </a:solidFill>
                <a:latin typeface="Times New Roman" panose="02020603050405020304" pitchFamily="18" charset="0"/>
                <a:cs typeface="Times New Roman" panose="02020603050405020304" pitchFamily="18" charset="0"/>
              </a:rPr>
              <a:t>có</a:t>
            </a:r>
            <a:r>
              <a:rPr lang="en-US" sz="2000" dirty="0">
                <a:solidFill>
                  <a:prstClr val="white"/>
                </a:solidFill>
                <a:latin typeface="Times New Roman" panose="02020603050405020304" pitchFamily="18" charset="0"/>
                <a:cs typeface="Times New Roman" panose="02020603050405020304" pitchFamily="18" charset="0"/>
              </a:rPr>
              <a:t> 14 </a:t>
            </a:r>
            <a:r>
              <a:rPr lang="en-US" sz="2000" dirty="0" err="1">
                <a:solidFill>
                  <a:prstClr val="white"/>
                </a:solidFill>
                <a:latin typeface="Times New Roman" panose="02020603050405020304" pitchFamily="18" charset="0"/>
                <a:cs typeface="Times New Roman" panose="02020603050405020304" pitchFamily="18" charset="0"/>
              </a:rPr>
              <a:t>học</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sinh</a:t>
            </a:r>
            <a:r>
              <a:rPr lang="en-US" sz="2000" dirty="0">
                <a:solidFill>
                  <a:prstClr val="white"/>
                </a:solidFill>
                <a:latin typeface="Times New Roman" panose="02020603050405020304" pitchFamily="18" charset="0"/>
                <a:cs typeface="Times New Roman" panose="02020603050405020304" pitchFamily="18" charset="0"/>
              </a:rPr>
              <a:t>.</a:t>
            </a:r>
            <a:endParaRPr lang="vi-VN" sz="2000" dirty="0">
              <a:solidFill>
                <a:prstClr val="white"/>
              </a:solidFill>
              <a:latin typeface="Times New Roman" panose="02020603050405020304" pitchFamily="18" charset="0"/>
              <a:cs typeface="Times New Roman" panose="02020603050405020304" pitchFamily="18" charset="0"/>
            </a:endParaRPr>
          </a:p>
        </p:txBody>
      </p:sp>
      <p:sp>
        <p:nvSpPr>
          <p:cNvPr id="34" name="D"/>
          <p:cNvSpPr/>
          <p:nvPr/>
        </p:nvSpPr>
        <p:spPr>
          <a:xfrm flipH="1">
            <a:off x="6296250"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solidFill>
                  <a:prstClr val="white"/>
                </a:solidFill>
                <a:latin typeface="Times New Roman" panose="02020603050405020304" pitchFamily="18" charset="0"/>
                <a:cs typeface="Times New Roman" panose="02020603050405020304" pitchFamily="18" charset="0"/>
              </a:rPr>
              <a:t>   D. </a:t>
            </a:r>
            <a:r>
              <a:rPr lang="en-US" sz="2000" dirty="0" err="1">
                <a:solidFill>
                  <a:prstClr val="white"/>
                </a:solidFill>
                <a:latin typeface="Times New Roman" panose="02020603050405020304" pitchFamily="18" charset="0"/>
                <a:cs typeface="Times New Roman" panose="02020603050405020304" pitchFamily="18" charset="0"/>
              </a:rPr>
              <a:t>Số</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anh</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chị</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em</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ruột</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là</a:t>
            </a:r>
            <a:r>
              <a:rPr lang="en-US" sz="2000" dirty="0">
                <a:solidFill>
                  <a:prstClr val="white"/>
                </a:solidFill>
                <a:latin typeface="Times New Roman" panose="02020603050405020304" pitchFamily="18" charset="0"/>
                <a:cs typeface="Times New Roman" panose="02020603050405020304" pitchFamily="18" charset="0"/>
              </a:rPr>
              <a:t> 2 </a:t>
            </a:r>
            <a:r>
              <a:rPr lang="en-US" sz="2000" dirty="0" err="1">
                <a:solidFill>
                  <a:prstClr val="white"/>
                </a:solidFill>
                <a:latin typeface="Times New Roman" panose="02020603050405020304" pitchFamily="18" charset="0"/>
                <a:cs typeface="Times New Roman" panose="02020603050405020304" pitchFamily="18" charset="0"/>
              </a:rPr>
              <a:t>có</a:t>
            </a:r>
            <a:r>
              <a:rPr lang="en-US" sz="2000" dirty="0">
                <a:solidFill>
                  <a:prstClr val="white"/>
                </a:solidFill>
                <a:latin typeface="Times New Roman" panose="02020603050405020304" pitchFamily="18" charset="0"/>
                <a:cs typeface="Times New Roman" panose="02020603050405020304" pitchFamily="18" charset="0"/>
              </a:rPr>
              <a:t> 5 </a:t>
            </a:r>
            <a:r>
              <a:rPr lang="en-US" sz="2000" dirty="0" err="1">
                <a:solidFill>
                  <a:prstClr val="white"/>
                </a:solidFill>
                <a:latin typeface="Times New Roman" panose="02020603050405020304" pitchFamily="18" charset="0"/>
                <a:cs typeface="Times New Roman" panose="02020603050405020304" pitchFamily="18" charset="0"/>
              </a:rPr>
              <a:t>học</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sinh</a:t>
            </a:r>
            <a:r>
              <a:rPr lang="en-US" sz="2000" dirty="0">
                <a:solidFill>
                  <a:prstClr val="white"/>
                </a:solidFill>
                <a:latin typeface="Times New Roman" panose="02020603050405020304" pitchFamily="18" charset="0"/>
                <a:cs typeface="Times New Roman" panose="02020603050405020304" pitchFamily="18" charset="0"/>
              </a:rPr>
              <a:t>.</a:t>
            </a:r>
          </a:p>
        </p:txBody>
      </p:sp>
      <p:sp>
        <p:nvSpPr>
          <p:cNvPr id="2" name="Hexagon 1">
            <a:hlinkClick r:id="rId7" action="ppaction://hlinksldjump"/>
          </p:cNvPr>
          <p:cNvSpPr/>
          <p:nvPr/>
        </p:nvSpPr>
        <p:spPr>
          <a:xfrm>
            <a:off x="9599027" y="52335"/>
            <a:ext cx="937620" cy="33745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prstClr val="white"/>
                </a:solidFill>
              </a:rPr>
              <a:t>home</a:t>
            </a:r>
            <a:endParaRPr lang="vi-VN" sz="1050">
              <a:solidFill>
                <a:prstClr val="white"/>
              </a:solidFill>
            </a:endParaRPr>
          </a:p>
        </p:txBody>
      </p:sp>
      <p:graphicFrame>
        <p:nvGraphicFramePr>
          <p:cNvPr id="11" name="Bảng 10">
            <a:extLst>
              <a:ext uri="{FF2B5EF4-FFF2-40B4-BE49-F238E27FC236}">
                <a16:creationId xmlns:a16="http://schemas.microsoft.com/office/drawing/2014/main" xmlns="" id="{E3CC6603-EA2C-25C8-601C-DBD2FDB10B02}"/>
              </a:ext>
            </a:extLst>
          </p:cNvPr>
          <p:cNvGraphicFramePr>
            <a:graphicFrameLocks noGrp="1"/>
          </p:cNvGraphicFramePr>
          <p:nvPr>
            <p:extLst>
              <p:ext uri="{D42A27DB-BD31-4B8C-83A1-F6EECF244321}">
                <p14:modId xmlns:p14="http://schemas.microsoft.com/office/powerpoint/2010/main" val="4050474604"/>
              </p:ext>
            </p:extLst>
          </p:nvPr>
        </p:nvGraphicFramePr>
        <p:xfrm>
          <a:off x="3067751" y="1611451"/>
          <a:ext cx="6456998" cy="729996"/>
        </p:xfrm>
        <a:graphic>
          <a:graphicData uri="http://schemas.openxmlformats.org/drawingml/2006/table">
            <a:tbl>
              <a:tblPr firstRow="1" firstCol="1" bandRow="1">
                <a:tableStyleId>{B301B821-A1FF-4177-AEE7-76D212191A09}</a:tableStyleId>
              </a:tblPr>
              <a:tblGrid>
                <a:gridCol w="2669223">
                  <a:extLst>
                    <a:ext uri="{9D8B030D-6E8A-4147-A177-3AD203B41FA5}">
                      <a16:colId xmlns:a16="http://schemas.microsoft.com/office/drawing/2014/main" xmlns="" val="189032918"/>
                    </a:ext>
                  </a:extLst>
                </a:gridCol>
                <a:gridCol w="1181100">
                  <a:extLst>
                    <a:ext uri="{9D8B030D-6E8A-4147-A177-3AD203B41FA5}">
                      <a16:colId xmlns:a16="http://schemas.microsoft.com/office/drawing/2014/main" xmlns="" val="1644429884"/>
                    </a:ext>
                  </a:extLst>
                </a:gridCol>
                <a:gridCol w="518160">
                  <a:extLst>
                    <a:ext uri="{9D8B030D-6E8A-4147-A177-3AD203B41FA5}">
                      <a16:colId xmlns:a16="http://schemas.microsoft.com/office/drawing/2014/main" xmlns="" val="2861193530"/>
                    </a:ext>
                  </a:extLst>
                </a:gridCol>
                <a:gridCol w="1064895">
                  <a:extLst>
                    <a:ext uri="{9D8B030D-6E8A-4147-A177-3AD203B41FA5}">
                      <a16:colId xmlns:a16="http://schemas.microsoft.com/office/drawing/2014/main" xmlns="" val="3971130024"/>
                    </a:ext>
                  </a:extLst>
                </a:gridCol>
                <a:gridCol w="1023620">
                  <a:extLst>
                    <a:ext uri="{9D8B030D-6E8A-4147-A177-3AD203B41FA5}">
                      <a16:colId xmlns:a16="http://schemas.microsoft.com/office/drawing/2014/main" xmlns="" val="130675342"/>
                    </a:ext>
                  </a:extLst>
                </a:gridCol>
              </a:tblGrid>
              <a:tr h="0">
                <a:tc>
                  <a:txBody>
                    <a:bodyPr/>
                    <a:lstStyle/>
                    <a:p>
                      <a:pPr>
                        <a:lnSpc>
                          <a:spcPct val="107000"/>
                        </a:lnSpc>
                        <a:spcAft>
                          <a:spcPts val="800"/>
                        </a:spcAft>
                      </a:pPr>
                      <a:r>
                        <a:rPr lang="en-US" sz="2400">
                          <a:effectLst/>
                          <a:latin typeface="Times New Roman" panose="02020603050405020304" pitchFamily="18" charset="0"/>
                          <a:cs typeface="Times New Roman" panose="02020603050405020304" pitchFamily="18" charset="0"/>
                        </a:rPr>
                        <a:t>Số anh chị em ruột</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4446747"/>
                  </a:ext>
                </a:extLst>
              </a:tr>
              <a:tr h="151765">
                <a:tc>
                  <a:txBody>
                    <a:bodyPr/>
                    <a:lstStyle/>
                    <a:p>
                      <a:pPr>
                        <a:lnSpc>
                          <a:spcPct val="107000"/>
                        </a:lnSpc>
                        <a:spcAft>
                          <a:spcPts val="800"/>
                        </a:spcAft>
                      </a:pPr>
                      <a:r>
                        <a:rPr lang="en-US" sz="2400">
                          <a:effectLst/>
                          <a:latin typeface="Times New Roman" panose="02020603050405020304" pitchFamily="18" charset="0"/>
                          <a:cs typeface="Times New Roman" panose="02020603050405020304" pitchFamily="18" charset="0"/>
                        </a:rPr>
                        <a:t>Số học sinh</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5</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54100459"/>
                  </a:ext>
                </a:extLst>
              </a:tr>
            </a:tbl>
          </a:graphicData>
        </a:graphic>
      </p:graphicFrame>
    </p:spTree>
    <p:extLst>
      <p:ext uri="{BB962C8B-B14F-4D97-AF65-F5344CB8AC3E}">
        <p14:creationId xmlns:p14="http://schemas.microsoft.com/office/powerpoint/2010/main" val="132223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1"/>
                                        </p:tgtEl>
                                        <p:attrNameLst>
                                          <p:attrName>style.color</p:attrName>
                                        </p:attrNameLst>
                                      </p:cBhvr>
                                      <p:by>
                                        <p:hsl h="0" s="12549" l="25098"/>
                                      </p:by>
                                    </p:animClr>
                                    <p:animClr clrSpc="hsl" dir="cw">
                                      <p:cBhvr>
                                        <p:cTn id="61" dur="500" fill="hold"/>
                                        <p:tgtEl>
                                          <p:spTgt spid="31"/>
                                        </p:tgtEl>
                                        <p:attrNameLst>
                                          <p:attrName>fillcolor</p:attrName>
                                        </p:attrNameLst>
                                      </p:cBhvr>
                                      <p:by>
                                        <p:hsl h="0" s="12549" l="25098"/>
                                      </p:by>
                                    </p:animClr>
                                    <p:animClr clrSpc="hsl" dir="cw">
                                      <p:cBhvr>
                                        <p:cTn id="62" dur="500" fill="hold"/>
                                        <p:tgtEl>
                                          <p:spTgt spid="31"/>
                                        </p:tgtEl>
                                        <p:attrNameLst>
                                          <p:attrName>stroke.color</p:attrName>
                                        </p:attrNameLst>
                                      </p:cBhvr>
                                      <p:by>
                                        <p:hsl h="0" s="12549" l="25098"/>
                                      </p:by>
                                    </p:animClr>
                                    <p:set>
                                      <p:cBhvr>
                                        <p:cTn id="63" dur="500" fill="hold"/>
                                        <p:tgtEl>
                                          <p:spTgt spid="31"/>
                                        </p:tgtEl>
                                        <p:attrNameLst>
                                          <p:attrName>fill.type</p:attrName>
                                        </p:attrNameLst>
                                      </p:cBhvr>
                                      <p:to>
                                        <p:strVal val="solid"/>
                                      </p:to>
                                    </p:set>
                                  </p:childTnLst>
                                  <p:subTnLst>
                                    <p:animClr clrSpc="rgb" dir="cw">
                                      <p:cBhvr override="childStyle">
                                        <p:cTn dur="1" fill="hold" display="0" masterRel="nextClick" afterEffect="1"/>
                                        <p:tgtEl>
                                          <p:spTgt spid="31"/>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76400" y="152400"/>
            <a:ext cx="8763000" cy="1922060"/>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 </a:t>
              </a:r>
              <a:r>
                <a:rPr lang="en-US" sz="2800" b="1" dirty="0" err="1">
                  <a:solidFill>
                    <a:srgbClr val="002060"/>
                  </a:solidFill>
                  <a:latin typeface="Times New Roman" panose="02020603050405020304" pitchFamily="18" charset="0"/>
                  <a:cs typeface="Times New Roman" panose="02020603050405020304" pitchFamily="18" charset="0"/>
                </a:rPr>
                <a:t>Đâu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dữ</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liệu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định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tính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sắp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tự</a:t>
              </a:r>
              <a:r>
                <a:rPr lang="en-US" sz="2800" b="1" dirty="0">
                  <a:solidFill>
                    <a:srgbClr val="002060"/>
                  </a:solidFill>
                  <a:latin typeface="Times New Roman" panose="02020603050405020304" pitchFamily="18" charset="0"/>
                  <a:cs typeface="Times New Roman" panose="02020603050405020304" pitchFamily="18" charset="0"/>
                </a:rPr>
                <a:t>?</a:t>
              </a:r>
              <a:endParaRPr lang="vi-VN" sz="2800" b="1" dirty="0">
                <a:solidFill>
                  <a:srgbClr val="002060"/>
                </a:solidFill>
                <a:latin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82127" y="238890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19" name="Rounded Rectangle 24"/>
          <p:cNvSpPr/>
          <p:nvPr/>
        </p:nvSpPr>
        <p:spPr>
          <a:xfrm>
            <a:off x="7982127" y="240369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20" name="Rounded Rectangle 25"/>
          <p:cNvSpPr/>
          <p:nvPr/>
        </p:nvSpPr>
        <p:spPr>
          <a:xfrm>
            <a:off x="7982127" y="2413657"/>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21" name="Rounded Rectangle 26"/>
          <p:cNvSpPr/>
          <p:nvPr/>
        </p:nvSpPr>
        <p:spPr>
          <a:xfrm>
            <a:off x="7982127" y="240401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22" name="Rounded Rectangle 27"/>
          <p:cNvSpPr/>
          <p:nvPr/>
        </p:nvSpPr>
        <p:spPr>
          <a:xfrm>
            <a:off x="7982127" y="238890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23" name="Rounded Rectangle 28"/>
          <p:cNvSpPr/>
          <p:nvPr/>
        </p:nvSpPr>
        <p:spPr>
          <a:xfrm>
            <a:off x="7982127" y="2408835"/>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24" name="Rounded Rectangle 29"/>
          <p:cNvSpPr/>
          <p:nvPr/>
        </p:nvSpPr>
        <p:spPr>
          <a:xfrm>
            <a:off x="7982127" y="239887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25" name="Rounded Rectangle 30"/>
          <p:cNvSpPr/>
          <p:nvPr/>
        </p:nvSpPr>
        <p:spPr>
          <a:xfrm>
            <a:off x="7982127" y="238890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26" name="Rounded Rectangle 31"/>
          <p:cNvSpPr/>
          <p:nvPr/>
        </p:nvSpPr>
        <p:spPr>
          <a:xfrm>
            <a:off x="7982127" y="236898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27" name="Rounded Rectangle 32"/>
          <p:cNvSpPr/>
          <p:nvPr/>
        </p:nvSpPr>
        <p:spPr>
          <a:xfrm>
            <a:off x="7982127" y="237894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28" name="Rounded Rectangle 33"/>
          <p:cNvSpPr/>
          <p:nvPr/>
        </p:nvSpPr>
        <p:spPr>
          <a:xfrm>
            <a:off x="7982127" y="237894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00:00</a:t>
            </a:r>
          </a:p>
        </p:txBody>
      </p:sp>
      <p:pic>
        <p:nvPicPr>
          <p:cNvPr id="29" name="Picture 2" descr="Káº¿t quáº£ hÃ¬nh áº£nh cho icon Äá»ng há»"/>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9734727" y="2351306"/>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30" name="A"/>
          <p:cNvSpPr/>
          <p:nvPr/>
        </p:nvSpPr>
        <p:spPr>
          <a:xfrm>
            <a:off x="1676400" y="5233086"/>
            <a:ext cx="4343398" cy="12765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latin typeface="Times New Roman" panose="02020603050405020304" pitchFamily="18" charset="0"/>
                <a:cs typeface="Times New Roman" panose="02020603050405020304" pitchFamily="18" charset="0"/>
              </a:rPr>
              <a:t>C. </a:t>
            </a:r>
            <a:r>
              <a:rPr lang="en-US" sz="2000" dirty="0" err="1">
                <a:solidFill>
                  <a:prstClr val="white"/>
                </a:solidFill>
                <a:latin typeface="Times New Roman" panose="02020603050405020304" pitchFamily="18" charset="0"/>
                <a:cs typeface="Times New Roman" panose="02020603050405020304" pitchFamily="18" charset="0"/>
              </a:rPr>
              <a:t>Xếp</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loại</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mức</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độ</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hài</a:t>
            </a:r>
            <a:r>
              <a:rPr lang="en-US" sz="2000" dirty="0">
                <a:solidFill>
                  <a:prstClr val="white"/>
                </a:solidFill>
                <a:latin typeface="Times New Roman" panose="02020603050405020304" pitchFamily="18" charset="0"/>
                <a:cs typeface="Times New Roman" panose="02020603050405020304" pitchFamily="18" charset="0"/>
              </a:rPr>
              <a:t> long </a:t>
            </a:r>
            <a:r>
              <a:rPr lang="en-US" sz="2000" dirty="0" err="1">
                <a:solidFill>
                  <a:prstClr val="white"/>
                </a:solidFill>
                <a:latin typeface="Times New Roman" panose="02020603050405020304" pitchFamily="18" charset="0"/>
                <a:cs typeface="Times New Roman" panose="02020603050405020304" pitchFamily="18" charset="0"/>
              </a:rPr>
              <a:t>của</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khách</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hàng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đối</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với</a:t>
            </a:r>
            <a:r>
              <a:rPr lang="en-US" sz="2000" dirty="0">
                <a:solidFill>
                  <a:prstClr val="white"/>
                </a:solidFill>
                <a:latin typeface="Times New Roman" panose="02020603050405020304" pitchFamily="18" charset="0"/>
                <a:cs typeface="Times New Roman" panose="02020603050405020304" pitchFamily="18" charset="0"/>
              </a:rPr>
              <a:t> 1 </a:t>
            </a:r>
            <a:r>
              <a:rPr lang="en-US" sz="2000" dirty="0" err="1">
                <a:solidFill>
                  <a:prstClr val="white"/>
                </a:solidFill>
                <a:latin typeface="Times New Roman" panose="02020603050405020304" pitchFamily="18" charset="0"/>
                <a:cs typeface="Times New Roman" panose="02020603050405020304" pitchFamily="18" charset="0"/>
              </a:rPr>
              <a:t>nhà</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hàng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Rất</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hài</a:t>
            </a:r>
            <a:r>
              <a:rPr lang="en-US" sz="2000" dirty="0">
                <a:solidFill>
                  <a:prstClr val="white"/>
                </a:solidFill>
                <a:latin typeface="Times New Roman" panose="02020603050405020304" pitchFamily="18" charset="0"/>
                <a:cs typeface="Times New Roman" panose="02020603050405020304" pitchFamily="18" charset="0"/>
              </a:rPr>
              <a:t> long, </a:t>
            </a:r>
            <a:r>
              <a:rPr lang="en-US" sz="2000" dirty="0" err="1">
                <a:solidFill>
                  <a:prstClr val="white"/>
                </a:solidFill>
                <a:latin typeface="Times New Roman" panose="02020603050405020304" pitchFamily="18" charset="0"/>
                <a:cs typeface="Times New Roman" panose="02020603050405020304" pitchFamily="18" charset="0"/>
              </a:rPr>
              <a:t>hài</a:t>
            </a:r>
            <a:r>
              <a:rPr lang="en-US" sz="2000" dirty="0">
                <a:solidFill>
                  <a:prstClr val="white"/>
                </a:solidFill>
                <a:latin typeface="Times New Roman" panose="02020603050405020304" pitchFamily="18" charset="0"/>
                <a:cs typeface="Times New Roman" panose="02020603050405020304" pitchFamily="18" charset="0"/>
              </a:rPr>
              <a:t> long, </a:t>
            </a:r>
            <a:r>
              <a:rPr lang="en-US" sz="2000" dirty="0" err="1">
                <a:solidFill>
                  <a:prstClr val="white"/>
                </a:solidFill>
                <a:latin typeface="Times New Roman" panose="02020603050405020304" pitchFamily="18" charset="0"/>
                <a:cs typeface="Times New Roman" panose="02020603050405020304" pitchFamily="18" charset="0"/>
              </a:rPr>
              <a:t>chấp</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nhận</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tệ</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rất</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tệ</a:t>
            </a:r>
            <a:r>
              <a:rPr lang="en-US" sz="2000" dirty="0">
                <a:solidFill>
                  <a:prstClr val="white"/>
                </a:solidFill>
                <a:latin typeface="Times New Roman" panose="02020603050405020304" pitchFamily="18" charset="0"/>
                <a:cs typeface="Times New Roman" panose="02020603050405020304" pitchFamily="18" charset="0"/>
              </a:rPr>
              <a:t>.</a:t>
            </a:r>
            <a:endParaRPr lang="vi-VN" sz="2000" dirty="0">
              <a:solidFill>
                <a:prstClr val="white"/>
              </a:solidFill>
              <a:latin typeface="Times New Roman" panose="02020603050405020304" pitchFamily="18" charset="0"/>
              <a:cs typeface="Times New Roman" panose="02020603050405020304" pitchFamily="18" charset="0"/>
            </a:endParaRPr>
          </a:p>
        </p:txBody>
      </p:sp>
      <p:sp>
        <p:nvSpPr>
          <p:cNvPr id="32" name="B"/>
          <p:cNvSpPr/>
          <p:nvPr/>
        </p:nvSpPr>
        <p:spPr>
          <a:xfrm>
            <a:off x="1676400" y="3548418"/>
            <a:ext cx="4343398" cy="12765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latin typeface="Times New Roman" panose="02020603050405020304" pitchFamily="18" charset="0"/>
                <a:cs typeface="Times New Roman" panose="02020603050405020304" pitchFamily="18" charset="0"/>
              </a:rPr>
              <a:t>A. </a:t>
            </a:r>
            <a:r>
              <a:rPr lang="en-US" sz="2000" dirty="0" err="1">
                <a:solidFill>
                  <a:prstClr val="white"/>
                </a:solidFill>
                <a:latin typeface="Times New Roman" panose="02020603050405020304" pitchFamily="18" charset="0"/>
                <a:cs typeface="Times New Roman" panose="02020603050405020304" pitchFamily="18" charset="0"/>
              </a:rPr>
              <a:t>Điểm</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số</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của</a:t>
            </a:r>
            <a:r>
              <a:rPr lang="en-US" sz="2000" dirty="0">
                <a:solidFill>
                  <a:prstClr val="white"/>
                </a:solidFill>
                <a:latin typeface="Times New Roman" panose="02020603050405020304" pitchFamily="18" charset="0"/>
                <a:cs typeface="Times New Roman" panose="02020603050405020304" pitchFamily="18" charset="0"/>
              </a:rPr>
              <a:t> 5 </a:t>
            </a:r>
            <a:r>
              <a:rPr lang="en-US" sz="2000" dirty="0" err="1">
                <a:solidFill>
                  <a:prstClr val="white"/>
                </a:solidFill>
                <a:latin typeface="Times New Roman" panose="02020603050405020304" pitchFamily="18" charset="0"/>
                <a:cs typeface="Times New Roman" panose="02020603050405020304" pitchFamily="18" charset="0"/>
              </a:rPr>
              <a:t>bạn</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tổ</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em</a:t>
            </a:r>
            <a:endParaRPr lang="vi-VN" sz="2000" dirty="0">
              <a:solidFill>
                <a:prstClr val="white"/>
              </a:solidFill>
              <a:latin typeface="Times New Roman" panose="02020603050405020304" pitchFamily="18" charset="0"/>
              <a:cs typeface="Times New Roman" panose="02020603050405020304" pitchFamily="18" charset="0"/>
            </a:endParaRPr>
          </a:p>
        </p:txBody>
      </p:sp>
      <p:sp>
        <p:nvSpPr>
          <p:cNvPr id="33" name="C"/>
          <p:cNvSpPr/>
          <p:nvPr/>
        </p:nvSpPr>
        <p:spPr>
          <a:xfrm flipH="1">
            <a:off x="6154738" y="3548418"/>
            <a:ext cx="4339091" cy="12765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latin typeface="Times New Roman" panose="02020603050405020304" pitchFamily="18" charset="0"/>
                <a:cs typeface="Times New Roman" panose="02020603050405020304" pitchFamily="18" charset="0"/>
              </a:rPr>
              <a:t>B. </a:t>
            </a:r>
            <a:r>
              <a:rPr lang="en-US" sz="2000" dirty="0" err="1">
                <a:solidFill>
                  <a:prstClr val="white"/>
                </a:solidFill>
                <a:latin typeface="Times New Roman" panose="02020603050405020304" pitchFamily="18" charset="0"/>
                <a:cs typeface="Times New Roman" panose="02020603050405020304" pitchFamily="18" charset="0"/>
              </a:rPr>
              <a:t>Các</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loại</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cây</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có</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trong</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vườn</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trường</a:t>
            </a:r>
            <a:endParaRPr lang="vi-VN" sz="2000" dirty="0">
              <a:solidFill>
                <a:prstClr val="white"/>
              </a:solidFill>
              <a:latin typeface="Times New Roman" panose="02020603050405020304" pitchFamily="18" charset="0"/>
              <a:cs typeface="Times New Roman" panose="02020603050405020304" pitchFamily="18" charset="0"/>
            </a:endParaRPr>
          </a:p>
        </p:txBody>
      </p:sp>
      <p:sp>
        <p:nvSpPr>
          <p:cNvPr id="34" name="D"/>
          <p:cNvSpPr/>
          <p:nvPr/>
        </p:nvSpPr>
        <p:spPr>
          <a:xfrm flipH="1">
            <a:off x="6176509" y="5233086"/>
            <a:ext cx="4339091" cy="127657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solidFill>
                  <a:prstClr val="white"/>
                </a:solidFill>
                <a:latin typeface="Times New Roman" panose="02020603050405020304" pitchFamily="18" charset="0"/>
                <a:cs typeface="Times New Roman" panose="02020603050405020304" pitchFamily="18" charset="0"/>
              </a:rPr>
              <a:t>D. </a:t>
            </a:r>
            <a:r>
              <a:rPr lang="en-US" sz="2000" dirty="0" err="1">
                <a:solidFill>
                  <a:prstClr val="white"/>
                </a:solidFill>
                <a:latin typeface="Times New Roman" panose="02020603050405020304" pitchFamily="18" charset="0"/>
                <a:cs typeface="Times New Roman" panose="02020603050405020304" pitchFamily="18" charset="0"/>
              </a:rPr>
              <a:t>Các</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tỉnh</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thành</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phố</a:t>
            </a:r>
            <a:r>
              <a:rPr lang="en-US" sz="2000" dirty="0">
                <a:solidFill>
                  <a:prstClr val="white"/>
                </a:solidFill>
                <a:latin typeface="Times New Roman" panose="02020603050405020304" pitchFamily="18" charset="0"/>
                <a:cs typeface="Times New Roman" panose="02020603050405020304" pitchFamily="18" charset="0"/>
              </a:rPr>
              <a:t> ở </a:t>
            </a:r>
            <a:r>
              <a:rPr lang="en-US" sz="2000" dirty="0" err="1">
                <a:solidFill>
                  <a:prstClr val="white"/>
                </a:solidFill>
                <a:latin typeface="Times New Roman" panose="02020603050405020304" pitchFamily="18" charset="0"/>
                <a:cs typeface="Times New Roman" panose="02020603050405020304" pitchFamily="18" charset="0"/>
              </a:rPr>
              <a:t>khu</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vực</a:t>
            </a:r>
            <a:r>
              <a:rPr lang="en-US" sz="2000" dirty="0">
                <a:solidFill>
                  <a:prstClr val="white"/>
                </a:solidFill>
                <a:latin typeface="Times New Roman" panose="02020603050405020304" pitchFamily="18" charset="0"/>
                <a:cs typeface="Times New Roman" panose="02020603050405020304" pitchFamily="18" charset="0"/>
              </a:rPr>
              <a:t> Nam </a:t>
            </a:r>
            <a:r>
              <a:rPr lang="en-US" sz="2000" dirty="0" err="1">
                <a:solidFill>
                  <a:prstClr val="white"/>
                </a:solidFill>
                <a:latin typeface="Times New Roman" panose="02020603050405020304" pitchFamily="18" charset="0"/>
                <a:cs typeface="Times New Roman" panose="02020603050405020304" pitchFamily="18" charset="0"/>
              </a:rPr>
              <a:t>Bộ</a:t>
            </a:r>
            <a:r>
              <a:rPr lang="en-US" sz="2000" dirty="0">
                <a:solidFill>
                  <a:prstClr val="white"/>
                </a:solidFill>
                <a:latin typeface="Times New Roman" panose="02020603050405020304" pitchFamily="18" charset="0"/>
                <a:cs typeface="Times New Roman" panose="02020603050405020304" pitchFamily="18" charset="0"/>
              </a:rPr>
              <a:t> </a:t>
            </a:r>
            <a:r>
              <a:rPr lang="en-US" sz="2000" dirty="0" err="1">
                <a:solidFill>
                  <a:prstClr val="white"/>
                </a:solidFill>
                <a:latin typeface="Times New Roman" panose="02020603050405020304" pitchFamily="18" charset="0"/>
                <a:cs typeface="Times New Roman" panose="02020603050405020304" pitchFamily="18" charset="0"/>
              </a:rPr>
              <a:t>nước</a:t>
            </a:r>
            <a:r>
              <a:rPr lang="en-US" sz="2000" dirty="0">
                <a:solidFill>
                  <a:prstClr val="white"/>
                </a:solidFill>
                <a:latin typeface="Times New Roman" panose="02020603050405020304" pitchFamily="18" charset="0"/>
                <a:cs typeface="Times New Roman" panose="02020603050405020304" pitchFamily="18" charset="0"/>
              </a:rPr>
              <a:t> ta</a:t>
            </a:r>
            <a:endParaRPr lang="vi-VN" sz="2000" dirty="0">
              <a:solidFill>
                <a:prstClr val="white"/>
              </a:solidFill>
              <a:latin typeface="Times New Roman" panose="02020603050405020304" pitchFamily="18" charset="0"/>
              <a:cs typeface="Times New Roman" panose="02020603050405020304" pitchFamily="18" charset="0"/>
            </a:endParaRPr>
          </a:p>
        </p:txBody>
      </p:sp>
      <p:sp>
        <p:nvSpPr>
          <p:cNvPr id="35" name="Hexagon 34">
            <a:hlinkClick r:id="rId7" action="ppaction://hlinksldjump"/>
          </p:cNvPr>
          <p:cNvSpPr/>
          <p:nvPr/>
        </p:nvSpPr>
        <p:spPr>
          <a:xfrm>
            <a:off x="9599027" y="52335"/>
            <a:ext cx="937620" cy="33745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prstClr val="white"/>
                </a:solidFill>
              </a:rPr>
              <a:t>home</a:t>
            </a:r>
            <a:endParaRPr lang="vi-VN" sz="1050">
              <a:solidFill>
                <a:prstClr val="white"/>
              </a:solidFill>
            </a:endParaRPr>
          </a:p>
        </p:txBody>
      </p:sp>
    </p:spTree>
    <p:extLst>
      <p:ext uri="{BB962C8B-B14F-4D97-AF65-F5344CB8AC3E}">
        <p14:creationId xmlns:p14="http://schemas.microsoft.com/office/powerpoint/2010/main" val="271411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676400" y="152400"/>
            <a:ext cx="8763000" cy="2947934"/>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pPr>
              <a:r>
                <a:rPr lang="en-US" sz="2800" b="1" dirty="0">
                  <a:solidFill>
                    <a:srgbClr val="FF0000"/>
                  </a:solidFill>
                </a:rPr>
                <a:t>3.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Hãy</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dãy</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dữ</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Bef>
                  <a:spcPts val="600"/>
                </a:spcBef>
              </a:pP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Thủ</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đô</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quốc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gia</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châu</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Á: Hà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Bắc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kinh</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Tokyo, Paris.</a:t>
              </a:r>
              <a:endParaRPr lang="vi-VN" sz="2800" b="1" dirty="0">
                <a:solidFill>
                  <a:srgbClr val="FF0000"/>
                </a:solidFill>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00:00</a:t>
            </a:r>
          </a:p>
        </p:txBody>
      </p:sp>
      <p:pic>
        <p:nvPicPr>
          <p:cNvPr id="29" name="Picture 2" descr="Káº¿t quáº£ hÃ¬nh áº£nh cho icon Äá»ng há»"/>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30" name="A"/>
          <p:cNvSpPr/>
          <p:nvPr/>
        </p:nvSpPr>
        <p:spPr>
          <a:xfrm flipH="1">
            <a:off x="6161315" y="4568646"/>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prstClr val="white"/>
                </a:solidFill>
              </a:rPr>
              <a:t>B. Paris.</a:t>
            </a:r>
            <a:endParaRPr lang="vi-VN" sz="2400" dirty="0">
              <a:solidFill>
                <a:prstClr val="white"/>
              </a:solidFill>
            </a:endParaRPr>
          </a:p>
        </p:txBody>
      </p:sp>
      <p:sp>
        <p:nvSpPr>
          <p:cNvPr id="32" name="B"/>
          <p:cNvSpPr/>
          <p:nvPr/>
        </p:nvSpPr>
        <p:spPr>
          <a:xfrm>
            <a:off x="1643744" y="5715000"/>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prstClr val="white"/>
                </a:solidFill>
              </a:rPr>
              <a:t>C. </a:t>
            </a:r>
            <a:r>
              <a:rPr lang="en-US" sz="2400" dirty="0" err="1">
                <a:solidFill>
                  <a:prstClr val="white"/>
                </a:solidFill>
              </a:rPr>
              <a:t>Bắc</a:t>
            </a:r>
            <a:r>
              <a:rPr lang="en-US" sz="2400" dirty="0">
                <a:solidFill>
                  <a:prstClr val="white"/>
                </a:solidFill>
              </a:rPr>
              <a:t> </a:t>
            </a:r>
            <a:r>
              <a:rPr lang="en-US" sz="2400" dirty="0" err="1">
                <a:solidFill>
                  <a:prstClr val="white"/>
                </a:solidFill>
              </a:rPr>
              <a:t>Kinh</a:t>
            </a:r>
            <a:endParaRPr lang="vi-VN" sz="2400" dirty="0">
              <a:solidFill>
                <a:prstClr val="white"/>
              </a:solidFill>
            </a:endParaRPr>
          </a:p>
        </p:txBody>
      </p:sp>
      <p:sp>
        <p:nvSpPr>
          <p:cNvPr id="33" name="C"/>
          <p:cNvSpPr/>
          <p:nvPr/>
        </p:nvSpPr>
        <p:spPr>
          <a:xfrm>
            <a:off x="1643745" y="4568646"/>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prstClr val="white"/>
                </a:solidFill>
              </a:rPr>
              <a:t>A. Hà </a:t>
            </a:r>
            <a:r>
              <a:rPr lang="en-US" sz="2400" dirty="0" err="1">
                <a:solidFill>
                  <a:prstClr val="white"/>
                </a:solidFill>
              </a:rPr>
              <a:t>Nội</a:t>
            </a:r>
            <a:endParaRPr lang="vi-VN" sz="2400" dirty="0">
              <a:solidFill>
                <a:prstClr val="white"/>
              </a:solidFill>
            </a:endParaRPr>
          </a:p>
        </p:txBody>
      </p:sp>
      <p:sp>
        <p:nvSpPr>
          <p:cNvPr id="34" name="D"/>
          <p:cNvSpPr/>
          <p:nvPr/>
        </p:nvSpPr>
        <p:spPr>
          <a:xfrm flipH="1">
            <a:off x="6165623" y="5715000"/>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prstClr val="white"/>
                </a:solidFill>
              </a:rPr>
              <a:t>D. Tokyo</a:t>
            </a:r>
            <a:endParaRPr lang="vi-VN" sz="2400" dirty="0">
              <a:solidFill>
                <a:prstClr val="white"/>
              </a:solidFill>
            </a:endParaRPr>
          </a:p>
        </p:txBody>
      </p:sp>
      <p:sp>
        <p:nvSpPr>
          <p:cNvPr id="35" name="Hexagon 34">
            <a:hlinkClick r:id="rId7" action="ppaction://hlinksldjump"/>
          </p:cNvPr>
          <p:cNvSpPr/>
          <p:nvPr/>
        </p:nvSpPr>
        <p:spPr>
          <a:xfrm>
            <a:off x="9599027" y="52335"/>
            <a:ext cx="937620" cy="33745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prstClr val="white"/>
                </a:solidFill>
              </a:rPr>
              <a:t>home</a:t>
            </a:r>
            <a:endParaRPr lang="vi-VN" sz="1050">
              <a:solidFill>
                <a:prstClr val="white"/>
              </a:solidFill>
            </a:endParaRPr>
          </a:p>
        </p:txBody>
      </p:sp>
    </p:spTree>
    <p:extLst>
      <p:ext uri="{BB962C8B-B14F-4D97-AF65-F5344CB8AC3E}">
        <p14:creationId xmlns:p14="http://schemas.microsoft.com/office/powerpoint/2010/main" val="407031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 presetClass="entr" presetSubtype="0" fill="hold" grpId="1"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0"/>
                    </p:tgtEl>
                  </p:cond>
                </p:stCondLst>
                <p:endSync evt="end" delay="0">
                  <p:rtn val="all"/>
                </p:endSync>
                <p:childTnLst>
                  <p:par>
                    <p:cTn id="53" fill="hold">
                      <p:stCondLst>
                        <p:cond delay="0"/>
                      </p:stCondLst>
                      <p:childTnLst>
                        <p:par>
                          <p:cTn id="54" fill="hold">
                            <p:stCondLst>
                              <p:cond delay="0"/>
                            </p:stCondLst>
                            <p:childTnLst>
                              <p:par>
                                <p:cTn id="55" presetID="30" presetClass="emph" presetSubtype="0" fill="hold" grpId="0" nodeType="clickEffect">
                                  <p:stCondLst>
                                    <p:cond delay="0"/>
                                  </p:stCondLst>
                                  <p:childTnLst>
                                    <p:animClr clrSpc="hsl" dir="cw">
                                      <p:cBhvr override="childStyle">
                                        <p:cTn id="56" dur="500" fill="hold"/>
                                        <p:tgtEl>
                                          <p:spTgt spid="30"/>
                                        </p:tgtEl>
                                        <p:attrNameLst>
                                          <p:attrName>style.color</p:attrName>
                                        </p:attrNameLst>
                                      </p:cBhvr>
                                      <p:by>
                                        <p:hsl h="0" s="12549" l="25098"/>
                                      </p:by>
                                    </p:animClr>
                                    <p:animClr clrSpc="hsl" dir="cw">
                                      <p:cBhvr>
                                        <p:cTn id="57" dur="500" fill="hold"/>
                                        <p:tgtEl>
                                          <p:spTgt spid="30"/>
                                        </p:tgtEl>
                                        <p:attrNameLst>
                                          <p:attrName>fillcolor</p:attrName>
                                        </p:attrNameLst>
                                      </p:cBhvr>
                                      <p:by>
                                        <p:hsl h="0" s="12549" l="25098"/>
                                      </p:by>
                                    </p:animClr>
                                    <p:animClr clrSpc="hsl" dir="cw">
                                      <p:cBhvr>
                                        <p:cTn id="58" dur="500" fill="hold"/>
                                        <p:tgtEl>
                                          <p:spTgt spid="30"/>
                                        </p:tgtEl>
                                        <p:attrNameLst>
                                          <p:attrName>stroke.color</p:attrName>
                                        </p:attrNameLst>
                                      </p:cBhvr>
                                      <p:by>
                                        <p:hsl h="0" s="12549" l="25098"/>
                                      </p:by>
                                    </p:animClr>
                                    <p:set>
                                      <p:cBhvr>
                                        <p:cTn id="59"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32"/>
                                        </p:tgtEl>
                                      </p:cBhvr>
                                    </p:animEffect>
                                    <p:animScale>
                                      <p:cBhvr>
                                        <p:cTn id="65" dur="250" autoRev="1" fill="hold"/>
                                        <p:tgtEl>
                                          <p:spTgt spid="32"/>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0"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subTnLst>
                                    <p:audio>
                                      <p:cMediaNode>
                                        <p:cTn display="0" masterRel="sameClick">
                                          <p:stCondLst>
                                            <p:cond evt="begin" delay="0">
                                              <p:tn val="6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grpId="0" nodeType="clickEffect">
                                  <p:stCondLst>
                                    <p:cond delay="0"/>
                                  </p:stCondLst>
                                  <p:childTnLst>
                                    <p:animEffect transition="out" filter="fade">
                                      <p:cBhvr>
                                        <p:cTn id="76" dur="500" tmFilter="0, 0; .2, .5; .8, .5; 1, 0"/>
                                        <p:tgtEl>
                                          <p:spTgt spid="34"/>
                                        </p:tgtEl>
                                      </p:cBhvr>
                                    </p:animEffect>
                                    <p:animScale>
                                      <p:cBhvr>
                                        <p:cTn id="77" dur="250" autoRev="1" fill="hold"/>
                                        <p:tgtEl>
                                          <p:spTgt spid="34"/>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900751" y="39562"/>
            <a:ext cx="9457899" cy="3123780"/>
            <a:chOff x="-889755" y="-12772"/>
            <a:chExt cx="9021222" cy="3123780"/>
          </a:xfrm>
        </p:grpSpPr>
        <p:sp>
          <p:nvSpPr>
            <p:cNvPr id="13" name="Hình chữ nhật 12"/>
            <p:cNvSpPr/>
            <p:nvPr/>
          </p:nvSpPr>
          <p:spPr>
            <a:xfrm>
              <a:off x="-37374" y="347421"/>
              <a:ext cx="8168841" cy="2763587"/>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4. </a:t>
              </a:r>
              <a:r>
                <a:rPr lang="en-US" sz="2400" dirty="0" err="1">
                  <a:solidFill>
                    <a:srgbClr val="002060"/>
                  </a:solidFill>
                  <a:latin typeface="Times New Roman" panose="02020603050405020304" pitchFamily="18" charset="0"/>
                  <a:ea typeface="Calibri" panose="020F0502020204030204" pitchFamily="34" charset="0"/>
                </a:rPr>
                <a:t>Chiều</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cao</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của</a:t>
              </a:r>
              <a:r>
                <a:rPr lang="en-US" sz="2400" dirty="0">
                  <a:solidFill>
                    <a:srgbClr val="002060"/>
                  </a:solidFill>
                  <a:latin typeface="Times New Roman" panose="02020603050405020304" pitchFamily="18" charset="0"/>
                  <a:ea typeface="Calibri" panose="020F0502020204030204" pitchFamily="34" charset="0"/>
                </a:rPr>
                <a:t> 30 </a:t>
              </a:r>
              <a:r>
                <a:rPr lang="en-US" sz="2400" dirty="0" err="1">
                  <a:solidFill>
                    <a:srgbClr val="002060"/>
                  </a:solidFill>
                  <a:latin typeface="Times New Roman" panose="02020603050405020304" pitchFamily="18" charset="0"/>
                  <a:ea typeface="Calibri" panose="020F0502020204030204" pitchFamily="34" charset="0"/>
                </a:rPr>
                <a:t>bạn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học</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sinh</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lớp</a:t>
              </a:r>
              <a:r>
                <a:rPr lang="en-US" sz="2400" dirty="0">
                  <a:solidFill>
                    <a:srgbClr val="002060"/>
                  </a:solidFill>
                  <a:latin typeface="Times New Roman" panose="02020603050405020304" pitchFamily="18" charset="0"/>
                  <a:ea typeface="Calibri" panose="020F0502020204030204" pitchFamily="34" charset="0"/>
                </a:rPr>
                <a:t> 6C (</a:t>
              </a:r>
              <a:r>
                <a:rPr lang="en-US" sz="2400" dirty="0" err="1">
                  <a:solidFill>
                    <a:srgbClr val="002060"/>
                  </a:solidFill>
                  <a:latin typeface="Times New Roman" panose="02020603050405020304" pitchFamily="18" charset="0"/>
                  <a:ea typeface="Calibri" panose="020F0502020204030204" pitchFamily="34" charset="0"/>
                </a:rPr>
                <a:t>đơn</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vị</a:t>
              </a:r>
              <a:r>
                <a:rPr lang="en-US" sz="2400" dirty="0">
                  <a:solidFill>
                    <a:srgbClr val="002060"/>
                  </a:solidFill>
                  <a:latin typeface="Times New Roman" panose="02020603050405020304" pitchFamily="18" charset="0"/>
                  <a:ea typeface="Calibri" panose="020F0502020204030204" pitchFamily="34" charset="0"/>
                </a:rPr>
                <a:t> cm) </a:t>
              </a:r>
              <a:r>
                <a:rPr lang="en-US" sz="2400" dirty="0" err="1">
                  <a:solidFill>
                    <a:srgbClr val="002060"/>
                  </a:solidFill>
                  <a:latin typeface="Times New Roman" panose="02020603050405020304" pitchFamily="18" charset="0"/>
                  <a:ea typeface="Calibri" panose="020F0502020204030204" pitchFamily="34" charset="0"/>
                </a:rPr>
                <a:t>được</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ghi</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lại</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như</a:t>
              </a:r>
              <a:r>
                <a:rPr lang="en-US" sz="2400" dirty="0">
                  <a:solidFill>
                    <a:srgbClr val="002060"/>
                  </a:solidFill>
                  <a:latin typeface="Times New Roman" panose="02020603050405020304" pitchFamily="18" charset="0"/>
                  <a:ea typeface="Calibri" panose="020F0502020204030204" pitchFamily="34" charset="0"/>
                </a:rPr>
                <a:t> </a:t>
              </a:r>
              <a:r>
                <a:rPr lang="en-US" sz="2400" dirty="0" err="1">
                  <a:solidFill>
                    <a:srgbClr val="002060"/>
                  </a:solidFill>
                  <a:latin typeface="Times New Roman" panose="02020603050405020304" pitchFamily="18" charset="0"/>
                  <a:ea typeface="Calibri" panose="020F0502020204030204" pitchFamily="34" charset="0"/>
                </a:rPr>
                <a:t>sau</a:t>
              </a:r>
              <a:r>
                <a:rPr lang="en-US" sz="2400" dirty="0">
                  <a:solidFill>
                    <a:srgbClr val="002060"/>
                  </a:solidFill>
                  <a:latin typeface="Times New Roman" panose="02020603050405020304" pitchFamily="18" charset="0"/>
                  <a:ea typeface="Calibri" panose="020F0502020204030204" pitchFamily="34" charset="0"/>
                </a:rPr>
                <a:t>:</a:t>
              </a:r>
            </a:p>
            <a:p>
              <a:pPr algn="ctr"/>
              <a:endParaRPr lang="en-US" sz="2400" b="1" dirty="0">
                <a:solidFill>
                  <a:srgbClr val="002060"/>
                </a:solidFill>
                <a:latin typeface="Times New Roman" panose="02020603050405020304" pitchFamily="18" charset="0"/>
              </a:endParaRPr>
            </a:p>
            <a:p>
              <a:pPr algn="ctr"/>
              <a:endParaRPr lang="en-US" sz="2400" b="1" dirty="0">
                <a:solidFill>
                  <a:srgbClr val="002060"/>
                </a:solidFill>
                <a:latin typeface="Times New Roman" panose="02020603050405020304" pitchFamily="18" charset="0"/>
              </a:endParaRPr>
            </a:p>
            <a:p>
              <a:pPr algn="ctr"/>
              <a:endParaRPr lang="en-US" sz="2400" b="1" dirty="0">
                <a:solidFill>
                  <a:srgbClr val="002060"/>
                </a:solidFill>
                <a:latin typeface="Times New Roman" panose="02020603050405020304" pitchFamily="18" charset="0"/>
              </a:endParaRPr>
            </a:p>
            <a:p>
              <a:pPr algn="ct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Dữ</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lí</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thống</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kê</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vi-VN" sz="2400" b="1" dirty="0">
                <a:solidFill>
                  <a:srgbClr val="FF0000"/>
                </a:solidFill>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889755" y="-12772"/>
              <a:ext cx="1704762" cy="866667"/>
            </a:xfrm>
            <a:prstGeom prst="rect">
              <a:avLst/>
            </a:prstGeom>
          </p:spPr>
        </p:pic>
      </p:grpSp>
      <p:sp>
        <p:nvSpPr>
          <p:cNvPr id="18" name="Rounded Rectangle 23"/>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00:10</a:t>
            </a:r>
          </a:p>
        </p:txBody>
      </p:sp>
      <p:sp>
        <p:nvSpPr>
          <p:cNvPr id="19" name="Rounded Rectangle 24"/>
          <p:cNvSpPr/>
          <p:nvPr/>
        </p:nvSpPr>
        <p:spPr>
          <a:xfrm>
            <a:off x="7924800" y="3278641"/>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00:09</a:t>
            </a:r>
          </a:p>
        </p:txBody>
      </p:sp>
      <p:sp>
        <p:nvSpPr>
          <p:cNvPr id="20" name="Rounded Rectangle 25"/>
          <p:cNvSpPr/>
          <p:nvPr/>
        </p:nvSpPr>
        <p:spPr>
          <a:xfrm>
            <a:off x="7924800" y="3288604"/>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00:08</a:t>
            </a:r>
          </a:p>
        </p:txBody>
      </p:sp>
      <p:sp>
        <p:nvSpPr>
          <p:cNvPr id="21" name="Rounded Rectangle 26"/>
          <p:cNvSpPr/>
          <p:nvPr/>
        </p:nvSpPr>
        <p:spPr>
          <a:xfrm>
            <a:off x="7924800" y="327896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00:07</a:t>
            </a:r>
          </a:p>
        </p:txBody>
      </p:sp>
      <p:sp>
        <p:nvSpPr>
          <p:cNvPr id="22" name="Rounded Rectangle 27"/>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00:06</a:t>
            </a:r>
          </a:p>
        </p:txBody>
      </p:sp>
      <p:sp>
        <p:nvSpPr>
          <p:cNvPr id="23" name="Rounded Rectangle 28"/>
          <p:cNvSpPr/>
          <p:nvPr/>
        </p:nvSpPr>
        <p:spPr>
          <a:xfrm>
            <a:off x="7924800" y="3283782"/>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00:05</a:t>
            </a:r>
          </a:p>
        </p:txBody>
      </p:sp>
      <p:sp>
        <p:nvSpPr>
          <p:cNvPr id="24" name="Rounded Rectangle 29"/>
          <p:cNvSpPr/>
          <p:nvPr/>
        </p:nvSpPr>
        <p:spPr>
          <a:xfrm>
            <a:off x="7924800" y="3273819"/>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00:04</a:t>
            </a:r>
          </a:p>
        </p:txBody>
      </p:sp>
      <p:sp>
        <p:nvSpPr>
          <p:cNvPr id="25" name="Rounded Rectangle 30"/>
          <p:cNvSpPr/>
          <p:nvPr/>
        </p:nvSpPr>
        <p:spPr>
          <a:xfrm>
            <a:off x="7924800" y="3263856"/>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00:03</a:t>
            </a:r>
          </a:p>
        </p:txBody>
      </p:sp>
      <p:sp>
        <p:nvSpPr>
          <p:cNvPr id="26" name="Rounded Rectangle 31"/>
          <p:cNvSpPr/>
          <p:nvPr/>
        </p:nvSpPr>
        <p:spPr>
          <a:xfrm>
            <a:off x="7924800" y="3243930"/>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00:02</a:t>
            </a:r>
          </a:p>
        </p:txBody>
      </p:sp>
      <p:sp>
        <p:nvSpPr>
          <p:cNvPr id="27" name="Rounded Rectangle 32"/>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00:01</a:t>
            </a:r>
          </a:p>
        </p:txBody>
      </p:sp>
      <p:sp>
        <p:nvSpPr>
          <p:cNvPr id="28" name="Rounded Rectangle 33"/>
          <p:cNvSpPr/>
          <p:nvPr/>
        </p:nvSpPr>
        <p:spPr>
          <a:xfrm>
            <a:off x="7924800" y="3253893"/>
            <a:ext cx="1524000" cy="685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00:00</a:t>
            </a:r>
          </a:p>
        </p:txBody>
      </p:sp>
      <p:pic>
        <p:nvPicPr>
          <p:cNvPr id="29" name="Picture 2" descr="Káº¿t quáº£ hÃ¬nh áº£nh cho icon Äá»ng há»"/>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9677400" y="3226253"/>
            <a:ext cx="780874" cy="790576"/>
          </a:xfrm>
          <a:prstGeom prst="rect">
            <a:avLst/>
          </a:prstGeom>
          <a:noFill/>
          <a:extLst>
            <a:ext uri="{909E8E84-426E-40DD-AFC4-6F175D3DCCD1}">
              <a14:hiddenFill xmlns:a14="http://schemas.microsoft.com/office/drawing/2010/main">
                <a:solidFill>
                  <a:srgbClr val="FFFFFF"/>
                </a:solidFill>
              </a14:hiddenFill>
            </a:ext>
          </a:extLst>
        </p:spPr>
      </p:pic>
      <p:sp>
        <p:nvSpPr>
          <p:cNvPr id="30" name="A"/>
          <p:cNvSpPr/>
          <p:nvPr/>
        </p:nvSpPr>
        <p:spPr>
          <a:xfrm flipH="1">
            <a:off x="6128659" y="5527285"/>
            <a:ext cx="4343398" cy="98237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prstClr val="white"/>
                </a:solidFill>
                <a:latin typeface="Times New Roman" panose="02020603050405020304" pitchFamily="18" charset="0"/>
                <a:cs typeface="Times New Roman" panose="02020603050405020304" pitchFamily="18" charset="0"/>
              </a:rPr>
              <a:t>D. 31</a:t>
            </a:r>
            <a:endParaRPr lang="vi-VN" sz="2400" dirty="0">
              <a:solidFill>
                <a:prstClr val="white"/>
              </a:solidFill>
              <a:latin typeface="Times New Roman" panose="02020603050405020304" pitchFamily="18" charset="0"/>
              <a:cs typeface="Times New Roman" panose="02020603050405020304" pitchFamily="18" charset="0"/>
            </a:endParaRPr>
          </a:p>
        </p:txBody>
      </p:sp>
      <p:sp>
        <p:nvSpPr>
          <p:cNvPr id="32" name="B"/>
          <p:cNvSpPr/>
          <p:nvPr/>
        </p:nvSpPr>
        <p:spPr>
          <a:xfrm>
            <a:off x="1643744" y="5527285"/>
            <a:ext cx="4343398" cy="98237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prstClr val="white"/>
                </a:solidFill>
                <a:latin typeface="Times New Roman" panose="02020603050405020304" pitchFamily="18" charset="0"/>
                <a:cs typeface="Times New Roman" panose="02020603050405020304" pitchFamily="18" charset="0"/>
              </a:rPr>
              <a:t>C. 5</a:t>
            </a:r>
            <a:endParaRPr lang="vi-VN" sz="2400" dirty="0">
              <a:solidFill>
                <a:prstClr val="white"/>
              </a:solidFill>
              <a:latin typeface="Times New Roman" panose="02020603050405020304" pitchFamily="18" charset="0"/>
              <a:cs typeface="Times New Roman" panose="02020603050405020304" pitchFamily="18" charset="0"/>
            </a:endParaRPr>
          </a:p>
        </p:txBody>
      </p:sp>
      <p:sp>
        <p:nvSpPr>
          <p:cNvPr id="33" name="C"/>
          <p:cNvSpPr/>
          <p:nvPr/>
        </p:nvSpPr>
        <p:spPr>
          <a:xfrm>
            <a:off x="1643745" y="4380931"/>
            <a:ext cx="4339091" cy="98237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prstClr val="white"/>
                </a:solidFill>
                <a:latin typeface="Times New Roman" panose="02020603050405020304" pitchFamily="18" charset="0"/>
                <a:cs typeface="Times New Roman" panose="02020603050405020304" pitchFamily="18" charset="0"/>
              </a:rPr>
              <a:t>A. 8</a:t>
            </a:r>
            <a:endParaRPr lang="vi-VN" sz="2400" dirty="0">
              <a:solidFill>
                <a:prstClr val="white"/>
              </a:solidFill>
              <a:latin typeface="Times New Roman" panose="02020603050405020304" pitchFamily="18" charset="0"/>
              <a:cs typeface="Times New Roman" panose="02020603050405020304" pitchFamily="18" charset="0"/>
            </a:endParaRPr>
          </a:p>
        </p:txBody>
      </p:sp>
      <p:sp>
        <p:nvSpPr>
          <p:cNvPr id="34" name="D"/>
          <p:cNvSpPr/>
          <p:nvPr/>
        </p:nvSpPr>
        <p:spPr>
          <a:xfrm flipH="1">
            <a:off x="6119183" y="4380931"/>
            <a:ext cx="4339091" cy="98237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prstClr val="white"/>
                </a:solidFill>
                <a:latin typeface="Times New Roman" panose="02020603050405020304" pitchFamily="18" charset="0"/>
                <a:cs typeface="Times New Roman" panose="02020603050405020304" pitchFamily="18" charset="0"/>
              </a:rPr>
              <a:t>B. 2</a:t>
            </a:r>
            <a:endParaRPr lang="vi-VN" sz="2400" dirty="0">
              <a:solidFill>
                <a:prstClr val="white"/>
              </a:solidFill>
              <a:latin typeface="Times New Roman" panose="02020603050405020304" pitchFamily="18" charset="0"/>
              <a:cs typeface="Times New Roman" panose="02020603050405020304" pitchFamily="18" charset="0"/>
            </a:endParaRPr>
          </a:p>
        </p:txBody>
      </p:sp>
      <p:sp>
        <p:nvSpPr>
          <p:cNvPr id="35" name="Hexagon 34">
            <a:hlinkClick r:id="rId7" action="ppaction://hlinksldjump"/>
          </p:cNvPr>
          <p:cNvSpPr/>
          <p:nvPr/>
        </p:nvSpPr>
        <p:spPr>
          <a:xfrm>
            <a:off x="9599027" y="52335"/>
            <a:ext cx="937620" cy="337457"/>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prstClr val="white"/>
                </a:solidFill>
              </a:rPr>
              <a:t>home</a:t>
            </a:r>
            <a:endParaRPr lang="vi-VN" sz="1050">
              <a:solidFill>
                <a:prstClr val="white"/>
              </a:solidFill>
            </a:endParaRPr>
          </a:p>
        </p:txBody>
      </p:sp>
      <p:graphicFrame>
        <p:nvGraphicFramePr>
          <p:cNvPr id="5" name="Bảng 4">
            <a:extLst>
              <a:ext uri="{FF2B5EF4-FFF2-40B4-BE49-F238E27FC236}">
                <a16:creationId xmlns:a16="http://schemas.microsoft.com/office/drawing/2014/main" xmlns="" id="{EAF14CC0-74E7-EF62-A4BD-93150D08FD96}"/>
              </a:ext>
            </a:extLst>
          </p:cNvPr>
          <p:cNvGraphicFramePr>
            <a:graphicFrameLocks noGrp="1"/>
          </p:cNvGraphicFramePr>
          <p:nvPr>
            <p:extLst>
              <p:ext uri="{D42A27DB-BD31-4B8C-83A1-F6EECF244321}">
                <p14:modId xmlns:p14="http://schemas.microsoft.com/office/powerpoint/2010/main" val="210393372"/>
              </p:ext>
            </p:extLst>
          </p:nvPr>
        </p:nvGraphicFramePr>
        <p:xfrm>
          <a:off x="2781617" y="1494694"/>
          <a:ext cx="6628765" cy="729996"/>
        </p:xfrm>
        <a:graphic>
          <a:graphicData uri="http://schemas.openxmlformats.org/drawingml/2006/table">
            <a:tbl>
              <a:tblPr>
                <a:tableStyleId>{FABFCF23-3B69-468F-B69F-88F6DE6A72F2}</a:tableStyleId>
              </a:tblPr>
              <a:tblGrid>
                <a:gridCol w="1711960">
                  <a:extLst>
                    <a:ext uri="{9D8B030D-6E8A-4147-A177-3AD203B41FA5}">
                      <a16:colId xmlns:a16="http://schemas.microsoft.com/office/drawing/2014/main" xmlns="" val="1258474479"/>
                    </a:ext>
                  </a:extLst>
                </a:gridCol>
                <a:gridCol w="655320">
                  <a:extLst>
                    <a:ext uri="{9D8B030D-6E8A-4147-A177-3AD203B41FA5}">
                      <a16:colId xmlns:a16="http://schemas.microsoft.com/office/drawing/2014/main" xmlns="" val="2160637535"/>
                    </a:ext>
                  </a:extLst>
                </a:gridCol>
                <a:gridCol w="709930">
                  <a:extLst>
                    <a:ext uri="{9D8B030D-6E8A-4147-A177-3AD203B41FA5}">
                      <a16:colId xmlns:a16="http://schemas.microsoft.com/office/drawing/2014/main" xmlns="" val="3318020705"/>
                    </a:ext>
                  </a:extLst>
                </a:gridCol>
                <a:gridCol w="709930">
                  <a:extLst>
                    <a:ext uri="{9D8B030D-6E8A-4147-A177-3AD203B41FA5}">
                      <a16:colId xmlns:a16="http://schemas.microsoft.com/office/drawing/2014/main" xmlns="" val="2548649470"/>
                    </a:ext>
                  </a:extLst>
                </a:gridCol>
                <a:gridCol w="709930">
                  <a:extLst>
                    <a:ext uri="{9D8B030D-6E8A-4147-A177-3AD203B41FA5}">
                      <a16:colId xmlns:a16="http://schemas.microsoft.com/office/drawing/2014/main" xmlns="" val="833250113"/>
                    </a:ext>
                  </a:extLst>
                </a:gridCol>
                <a:gridCol w="710565">
                  <a:extLst>
                    <a:ext uri="{9D8B030D-6E8A-4147-A177-3AD203B41FA5}">
                      <a16:colId xmlns:a16="http://schemas.microsoft.com/office/drawing/2014/main" xmlns="" val="3999149563"/>
                    </a:ext>
                  </a:extLst>
                </a:gridCol>
                <a:gridCol w="710565">
                  <a:extLst>
                    <a:ext uri="{9D8B030D-6E8A-4147-A177-3AD203B41FA5}">
                      <a16:colId xmlns:a16="http://schemas.microsoft.com/office/drawing/2014/main" xmlns="" val="1804357277"/>
                    </a:ext>
                  </a:extLst>
                </a:gridCol>
                <a:gridCol w="710565">
                  <a:extLst>
                    <a:ext uri="{9D8B030D-6E8A-4147-A177-3AD203B41FA5}">
                      <a16:colId xmlns:a16="http://schemas.microsoft.com/office/drawing/2014/main" xmlns="" val="789241605"/>
                    </a:ext>
                  </a:extLst>
                </a:gridCol>
              </a:tblGrid>
              <a:tr h="251460">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Chiều cao</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145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148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150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153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156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158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160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49928556"/>
                  </a:ext>
                </a:extLst>
              </a:tr>
              <a:tr h="264795">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Số học sinh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US" sz="2400" dirty="0">
                          <a:effectLst/>
                          <a:latin typeface="Times New Roman" panose="02020603050405020304" pitchFamily="18" charset="0"/>
                          <a:cs typeface="Times New Roman" panose="02020603050405020304" pitchFamily="18" charset="0"/>
                        </a:rPr>
                        <a:t>31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110185780"/>
                  </a:ext>
                </a:extLst>
              </a:tr>
            </a:tbl>
          </a:graphicData>
        </a:graphic>
      </p:graphicFrame>
    </p:spTree>
    <p:extLst>
      <p:ext uri="{BB962C8B-B14F-4D97-AF65-F5344CB8AC3E}">
        <p14:creationId xmlns:p14="http://schemas.microsoft.com/office/powerpoint/2010/main" val="491863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hinh">
            <a:extLst>
              <a:ext uri="{FF2B5EF4-FFF2-40B4-BE49-F238E27FC236}">
                <a16:creationId xmlns:a16="http://schemas.microsoft.com/office/drawing/2014/main" xmlns="" id="{663D63D8-9064-1695-15C0-D6AFB3295171}"/>
              </a:ext>
            </a:extLst>
          </p:cNvPr>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1435101" y="-152400"/>
            <a:ext cx="92329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
            <a:extLst>
              <a:ext uri="{FF2B5EF4-FFF2-40B4-BE49-F238E27FC236}">
                <a16:creationId xmlns:a16="http://schemas.microsoft.com/office/drawing/2014/main" xmlns="" id="{9D98F740-E7B0-E314-BCF6-12ECD5AAB74F}"/>
              </a:ext>
            </a:extLst>
          </p:cNvPr>
          <p:cNvSpPr>
            <a:spLocks noChangeArrowheads="1"/>
          </p:cNvSpPr>
          <p:nvPr/>
        </p:nvSpPr>
        <p:spPr bwMode="auto">
          <a:xfrm>
            <a:off x="3733800" y="1201741"/>
            <a:ext cx="5122817" cy="493712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1219170">
              <a:spcBef>
                <a:spcPct val="50000"/>
              </a:spcBef>
              <a:buClr>
                <a:srgbClr val="000000"/>
              </a:buClr>
              <a:buFontTx/>
              <a:buNone/>
              <a:defRPr/>
            </a:pPr>
            <a:endParaRPr lang="en-US" altLang="en-US" sz="2800" kern="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4" name="TextBox 6">
            <a:extLst>
              <a:ext uri="{FF2B5EF4-FFF2-40B4-BE49-F238E27FC236}">
                <a16:creationId xmlns:a16="http://schemas.microsoft.com/office/drawing/2014/main" xmlns="" id="{DDF8E746-14DD-EC0C-985A-2C08E3CD3083}"/>
              </a:ext>
            </a:extLst>
          </p:cNvPr>
          <p:cNvSpPr txBox="1">
            <a:spLocks noChangeArrowheads="1"/>
          </p:cNvSpPr>
          <p:nvPr/>
        </p:nvSpPr>
        <p:spPr bwMode="auto">
          <a:xfrm>
            <a:off x="3803651" y="1846582"/>
            <a:ext cx="5052966" cy="3364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Aft>
                <a:spcPts val="800"/>
              </a:spcAft>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bổ</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sung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hành</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vận</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vở</a:t>
            </a:r>
            <a:endParaRPr lang="en-US" sz="2800" dirty="0">
              <a:solidFill>
                <a:srgbClr val="595959"/>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BT 5,6 SGK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95</a:t>
            </a:r>
          </a:p>
          <a:p>
            <a:pPr>
              <a:lnSpc>
                <a:spcPct val="107000"/>
              </a:lnSpc>
              <a:spcAft>
                <a:spcPts val="800"/>
              </a:spcAft>
              <a:buFontTx/>
              <a:buNone/>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BT 3,4,6 SBT </a:t>
            </a:r>
            <a:r>
              <a:rPr lang="en-US" sz="28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100, 101</a:t>
            </a:r>
            <a:endParaRPr lang="en-US" sz="2800" dirty="0">
              <a:solidFill>
                <a:srgbClr val="595959"/>
              </a:solidFill>
              <a:latin typeface="Calibri" panose="020F0502020204030204" pitchFamily="34" charset="0"/>
              <a:ea typeface="Calibri" panose="020F0502020204030204" pitchFamily="34" charset="0"/>
              <a:cs typeface="Times New Roman" panose="02020603050405020304" pitchFamily="18" charset="0"/>
            </a:endParaRPr>
          </a:p>
          <a:p>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Xem</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và</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chuẩn</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bị</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trước</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bài</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Biểu</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đồ</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hình</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quạt</a:t>
            </a:r>
            <a:r>
              <a:rPr lang="en-US" sz="2800" dirty="0">
                <a:solidFill>
                  <a:srgbClr val="000000"/>
                </a:solidFill>
                <a:latin typeface="Times New Roman" panose="02020603050405020304" pitchFamily="18" charset="0"/>
                <a:ea typeface="Calibri" panose="020F0502020204030204" pitchFamily="34" charset="0"/>
              </a:rPr>
              <a:t> </a:t>
            </a:r>
            <a:r>
              <a:rPr lang="en-US" sz="2800" dirty="0" err="1">
                <a:solidFill>
                  <a:srgbClr val="000000"/>
                </a:solidFill>
                <a:latin typeface="Times New Roman" panose="02020603050405020304" pitchFamily="18" charset="0"/>
                <a:ea typeface="Calibri" panose="020F0502020204030204" pitchFamily="34" charset="0"/>
              </a:rPr>
              <a:t>tròn</a:t>
            </a:r>
            <a:endParaRPr lang="en-US" sz="400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20552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350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034556C-0B1D-093B-67DB-AA440E18DABE}"/>
              </a:ext>
            </a:extLst>
          </p:cNvPr>
          <p:cNvSpPr>
            <a:spLocks noGrp="1"/>
          </p:cNvSpPr>
          <p:nvPr>
            <p:ph type="title"/>
          </p:nvPr>
        </p:nvSpPr>
        <p:spPr>
          <a:xfrm>
            <a:off x="984866" y="-272482"/>
            <a:ext cx="10691191" cy="1325563"/>
          </a:xfrm>
        </p:spPr>
        <p:txBody>
          <a:body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9" name="Hình chữ nhật 8">
            <a:extLst>
              <a:ext uri="{FF2B5EF4-FFF2-40B4-BE49-F238E27FC236}">
                <a16:creationId xmlns:a16="http://schemas.microsoft.com/office/drawing/2014/main" xmlns="" id="{D63B512D-F030-E2BC-25BC-5E4BDAD7B77C}"/>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graphicFrame>
        <p:nvGraphicFramePr>
          <p:cNvPr id="7" name="Bảng 6">
            <a:extLst>
              <a:ext uri="{FF2B5EF4-FFF2-40B4-BE49-F238E27FC236}">
                <a16:creationId xmlns:a16="http://schemas.microsoft.com/office/drawing/2014/main" xmlns="" id="{442A740F-CF88-E39A-F571-CC9A0B049D51}"/>
              </a:ext>
            </a:extLst>
          </p:cNvPr>
          <p:cNvGraphicFramePr>
            <a:graphicFrameLocks noGrp="1"/>
          </p:cNvGraphicFramePr>
          <p:nvPr>
            <p:extLst>
              <p:ext uri="{D42A27DB-BD31-4B8C-83A1-F6EECF244321}">
                <p14:modId xmlns:p14="http://schemas.microsoft.com/office/powerpoint/2010/main" val="87879559"/>
              </p:ext>
            </p:extLst>
          </p:nvPr>
        </p:nvGraphicFramePr>
        <p:xfrm>
          <a:off x="6604955" y="2347866"/>
          <a:ext cx="5293578" cy="4565904"/>
        </p:xfrm>
        <a:graphic>
          <a:graphicData uri="http://schemas.openxmlformats.org/drawingml/2006/table">
            <a:tbl>
              <a:tblPr firstRow="1" firstCol="1" bandRow="1">
                <a:tableStyleId>{5C22544A-7EE6-4342-B048-85BDC9FD1C3A}</a:tableStyleId>
              </a:tblPr>
              <a:tblGrid>
                <a:gridCol w="921261">
                  <a:extLst>
                    <a:ext uri="{9D8B030D-6E8A-4147-A177-3AD203B41FA5}">
                      <a16:colId xmlns:a16="http://schemas.microsoft.com/office/drawing/2014/main" xmlns="" val="692756143"/>
                    </a:ext>
                  </a:extLst>
                </a:gridCol>
                <a:gridCol w="2166425">
                  <a:extLst>
                    <a:ext uri="{9D8B030D-6E8A-4147-A177-3AD203B41FA5}">
                      <a16:colId xmlns:a16="http://schemas.microsoft.com/office/drawing/2014/main" xmlns="" val="2127649877"/>
                    </a:ext>
                  </a:extLst>
                </a:gridCol>
                <a:gridCol w="2205892">
                  <a:extLst>
                    <a:ext uri="{9D8B030D-6E8A-4147-A177-3AD203B41FA5}">
                      <a16:colId xmlns:a16="http://schemas.microsoft.com/office/drawing/2014/main" xmlns="" val="4074876712"/>
                    </a:ext>
                  </a:extLst>
                </a:gridCol>
              </a:tblGrid>
              <a:tr h="637104">
                <a:tc gridSpan="3">
                  <a:txBody>
                    <a:bodyPr/>
                    <a:lstStyle/>
                    <a:p>
                      <a:pPr algn="ctr">
                        <a:lnSpc>
                          <a:spcPct val="107000"/>
                        </a:lnSpc>
                        <a:spcAft>
                          <a:spcPts val="800"/>
                        </a:spcAft>
                      </a:pPr>
                      <a:r>
                        <a:rPr lang="en-US" sz="2000" dirty="0" err="1">
                          <a:effectLst/>
                          <a:latin typeface="Times New Roman" panose="02020603050405020304" pitchFamily="18" charset="0"/>
                          <a:cs typeface="Times New Roman" panose="02020603050405020304" pitchFamily="18" charset="0"/>
                        </a:rPr>
                        <a:t>Thông</a:t>
                      </a:r>
                      <a:r>
                        <a:rPr lang="en-US" sz="2000" dirty="0">
                          <a:effectLst/>
                          <a:latin typeface="Times New Roman" panose="02020603050405020304" pitchFamily="18" charset="0"/>
                          <a:cs typeface="Times New Roman" panose="02020603050405020304" pitchFamily="18" charset="0"/>
                        </a:rPr>
                        <a:t> tin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Covid-19 ở </a:t>
                      </a:r>
                      <a:r>
                        <a:rPr lang="en-US" sz="2000" dirty="0" err="1">
                          <a:effectLst/>
                          <a:latin typeface="Times New Roman" panose="02020603050405020304" pitchFamily="18" charset="0"/>
                          <a:cs typeface="Times New Roman" panose="02020603050405020304" pitchFamily="18" charset="0"/>
                        </a:rPr>
                        <a:t>Việt</a:t>
                      </a:r>
                      <a:r>
                        <a:rPr lang="en-US" sz="2000" dirty="0">
                          <a:effectLst/>
                          <a:latin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cs typeface="Times New Roman" panose="02020603050405020304" pitchFamily="18" charset="0"/>
                        </a:rPr>
                        <a:t>Cập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lúc</a:t>
                      </a:r>
                      <a:r>
                        <a:rPr lang="en-US" sz="2000" dirty="0">
                          <a:effectLst/>
                          <a:latin typeface="Times New Roman" panose="02020603050405020304" pitchFamily="18" charset="0"/>
                          <a:cs typeface="Times New Roman" panose="02020603050405020304" pitchFamily="18" charset="0"/>
                        </a:rPr>
                        <a:t> 15 </a:t>
                      </a:r>
                      <a:r>
                        <a:rPr lang="en-US" sz="2000" dirty="0" err="1">
                          <a:effectLst/>
                          <a:latin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ngày</a:t>
                      </a:r>
                      <a:r>
                        <a:rPr lang="en-US" sz="2000" dirty="0">
                          <a:effectLst/>
                          <a:latin typeface="Times New Roman" panose="02020603050405020304" pitchFamily="18" charset="0"/>
                          <a:cs typeface="Times New Roman" panose="02020603050405020304" pitchFamily="18" charset="0"/>
                        </a:rPr>
                        <a:t> 13/4/2020)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993976705"/>
                  </a:ext>
                </a:extLst>
              </a:tr>
              <a:tr h="637104">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khỏi bệnh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mắc mới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11359073"/>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3/4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37951922"/>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5552131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50034190"/>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6/4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0409068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7/4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5658589"/>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8/4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52044376"/>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9/4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7525064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14900874"/>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11/4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3891793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12/4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8756233"/>
                  </a:ext>
                </a:extLst>
              </a:tr>
            </a:tbl>
          </a:graphicData>
        </a:graphic>
      </p:graphicFrame>
      <p:sp>
        <p:nvSpPr>
          <p:cNvPr id="8" name="Rectangle 1">
            <a:extLst>
              <a:ext uri="{FF2B5EF4-FFF2-40B4-BE49-F238E27FC236}">
                <a16:creationId xmlns:a16="http://schemas.microsoft.com/office/drawing/2014/main" xmlns="" id="{077E061C-32DA-C7E8-FAE1-4CAFD9673A05}"/>
              </a:ext>
            </a:extLst>
          </p:cNvPr>
          <p:cNvSpPr>
            <a:spLocks noChangeArrowheads="1"/>
          </p:cNvSpPr>
          <p:nvPr/>
        </p:nvSpPr>
        <p:spPr bwMode="auto">
          <a:xfrm>
            <a:off x="6392960" y="1421306"/>
            <a:ext cx="60819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5">
            <a:extLst>
              <a:ext uri="{FF2B5EF4-FFF2-40B4-BE49-F238E27FC236}">
                <a16:creationId xmlns:a16="http://schemas.microsoft.com/office/drawing/2014/main" xmlns="" id="{7122482A-799F-13E3-5EA0-D18A3178B0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4506" y="5712965"/>
            <a:ext cx="1145035" cy="1145035"/>
          </a:xfrm>
          <a:prstGeom prst="rect">
            <a:avLst/>
          </a:prstGeom>
        </p:spPr>
      </p:pic>
      <p:graphicFrame>
        <p:nvGraphicFramePr>
          <p:cNvPr id="15" name="Biểu đồ 14">
            <a:extLst>
              <a:ext uri="{FF2B5EF4-FFF2-40B4-BE49-F238E27FC236}">
                <a16:creationId xmlns:a16="http://schemas.microsoft.com/office/drawing/2014/main" xmlns="" id="{0BB8B55F-814E-F97E-8043-6D7962DFAB2D}"/>
              </a:ext>
            </a:extLst>
          </p:cNvPr>
          <p:cNvGraphicFramePr/>
          <p:nvPr>
            <p:extLst>
              <p:ext uri="{D42A27DB-BD31-4B8C-83A1-F6EECF244321}">
                <p14:modId xmlns:p14="http://schemas.microsoft.com/office/powerpoint/2010/main" val="4257306924"/>
              </p:ext>
            </p:extLst>
          </p:nvPr>
        </p:nvGraphicFramePr>
        <p:xfrm>
          <a:off x="1099382" y="1837272"/>
          <a:ext cx="5293578" cy="4056315"/>
        </p:xfrm>
        <a:graphic>
          <a:graphicData uri="http://schemas.openxmlformats.org/drawingml/2006/chart">
            <c:chart xmlns:c="http://schemas.openxmlformats.org/drawingml/2006/chart" xmlns:r="http://schemas.openxmlformats.org/officeDocument/2006/relationships" r:id="rId3"/>
          </a:graphicData>
        </a:graphic>
      </p:graphicFrame>
      <p:sp>
        <p:nvSpPr>
          <p:cNvPr id="3" name="Hộp Văn bản 2">
            <a:extLst>
              <a:ext uri="{FF2B5EF4-FFF2-40B4-BE49-F238E27FC236}">
                <a16:creationId xmlns:a16="http://schemas.microsoft.com/office/drawing/2014/main" xmlns="" id="{DB2575E2-A673-9BC2-F08E-BC5B818F6DC6}"/>
              </a:ext>
            </a:extLst>
          </p:cNvPr>
          <p:cNvSpPr txBox="1"/>
          <p:nvPr/>
        </p:nvSpPr>
        <p:spPr>
          <a:xfrm>
            <a:off x="984866" y="1355024"/>
            <a:ext cx="4490245"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1. Thu </a:t>
            </a:r>
            <a:r>
              <a:rPr lang="en-US" sz="2600" b="1" u="sng" dirty="0" err="1">
                <a:latin typeface="Times New Roman" panose="02020603050405020304" pitchFamily="18" charset="0"/>
                <a:cs typeface="Times New Roman" panose="02020603050405020304" pitchFamily="18" charset="0"/>
              </a:rPr>
              <a:t>thập</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endParaRPr lang="en-US" sz="26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553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xmlns="" id="{D63B512D-F030-E2BC-25BC-5E4BDAD7B77C}"/>
              </a:ext>
            </a:extLst>
          </p:cNvPr>
          <p:cNvSpPr/>
          <p:nvPr/>
        </p:nvSpPr>
        <p:spPr>
          <a:xfrm>
            <a:off x="3226994" y="52164"/>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graphicFrame>
        <p:nvGraphicFramePr>
          <p:cNvPr id="7" name="Bảng 6">
            <a:extLst>
              <a:ext uri="{FF2B5EF4-FFF2-40B4-BE49-F238E27FC236}">
                <a16:creationId xmlns:a16="http://schemas.microsoft.com/office/drawing/2014/main" xmlns="" id="{442A740F-CF88-E39A-F571-CC9A0B049D51}"/>
              </a:ext>
            </a:extLst>
          </p:cNvPr>
          <p:cNvGraphicFramePr>
            <a:graphicFrameLocks noGrp="1"/>
          </p:cNvGraphicFramePr>
          <p:nvPr>
            <p:extLst>
              <p:ext uri="{D42A27DB-BD31-4B8C-83A1-F6EECF244321}">
                <p14:modId xmlns:p14="http://schemas.microsoft.com/office/powerpoint/2010/main" val="743824478"/>
              </p:ext>
            </p:extLst>
          </p:nvPr>
        </p:nvGraphicFramePr>
        <p:xfrm>
          <a:off x="6604955" y="2347866"/>
          <a:ext cx="5293578" cy="4565904"/>
        </p:xfrm>
        <a:graphic>
          <a:graphicData uri="http://schemas.openxmlformats.org/drawingml/2006/table">
            <a:tbl>
              <a:tblPr firstRow="1" firstCol="1" bandRow="1">
                <a:tableStyleId>{5C22544A-7EE6-4342-B048-85BDC9FD1C3A}</a:tableStyleId>
              </a:tblPr>
              <a:tblGrid>
                <a:gridCol w="921261">
                  <a:extLst>
                    <a:ext uri="{9D8B030D-6E8A-4147-A177-3AD203B41FA5}">
                      <a16:colId xmlns:a16="http://schemas.microsoft.com/office/drawing/2014/main" xmlns="" val="692756143"/>
                    </a:ext>
                  </a:extLst>
                </a:gridCol>
                <a:gridCol w="2166425">
                  <a:extLst>
                    <a:ext uri="{9D8B030D-6E8A-4147-A177-3AD203B41FA5}">
                      <a16:colId xmlns:a16="http://schemas.microsoft.com/office/drawing/2014/main" xmlns="" val="2127649877"/>
                    </a:ext>
                  </a:extLst>
                </a:gridCol>
                <a:gridCol w="2205892">
                  <a:extLst>
                    <a:ext uri="{9D8B030D-6E8A-4147-A177-3AD203B41FA5}">
                      <a16:colId xmlns:a16="http://schemas.microsoft.com/office/drawing/2014/main" xmlns="" val="4074876712"/>
                    </a:ext>
                  </a:extLst>
                </a:gridCol>
              </a:tblGrid>
              <a:tr h="637104">
                <a:tc gridSpan="3">
                  <a:txBody>
                    <a:bodyPr/>
                    <a:lstStyle/>
                    <a:p>
                      <a:pPr algn="ctr">
                        <a:lnSpc>
                          <a:spcPct val="107000"/>
                        </a:lnSpc>
                        <a:spcAft>
                          <a:spcPts val="800"/>
                        </a:spcAft>
                      </a:pPr>
                      <a:r>
                        <a:rPr lang="en-US" sz="2000" dirty="0" err="1">
                          <a:effectLst/>
                          <a:latin typeface="Times New Roman" panose="02020603050405020304" pitchFamily="18" charset="0"/>
                          <a:cs typeface="Times New Roman" panose="02020603050405020304" pitchFamily="18" charset="0"/>
                        </a:rPr>
                        <a:t>Thông</a:t>
                      </a:r>
                      <a:r>
                        <a:rPr lang="en-US" sz="2000" dirty="0">
                          <a:effectLst/>
                          <a:latin typeface="Times New Roman" panose="02020603050405020304" pitchFamily="18" charset="0"/>
                          <a:cs typeface="Times New Roman" panose="02020603050405020304" pitchFamily="18" charset="0"/>
                        </a:rPr>
                        <a:t> tin </a:t>
                      </a:r>
                      <a:r>
                        <a:rPr lang="en-US" sz="2000" dirty="0" err="1">
                          <a:effectLst/>
                          <a:latin typeface="Times New Roman" panose="02020603050405020304" pitchFamily="18" charset="0"/>
                          <a:cs typeface="Times New Roman" panose="02020603050405020304" pitchFamily="18" charset="0"/>
                        </a:rPr>
                        <a:t>về</a:t>
                      </a:r>
                      <a:r>
                        <a:rPr lang="en-US" sz="2000" dirty="0">
                          <a:effectLst/>
                          <a:latin typeface="Times New Roman" panose="02020603050405020304" pitchFamily="18" charset="0"/>
                          <a:cs typeface="Times New Roman" panose="02020603050405020304" pitchFamily="18" charset="0"/>
                        </a:rPr>
                        <a:t> Covid-19 ở </a:t>
                      </a:r>
                      <a:r>
                        <a:rPr lang="en-US" sz="2000" dirty="0" err="1">
                          <a:effectLst/>
                          <a:latin typeface="Times New Roman" panose="02020603050405020304" pitchFamily="18" charset="0"/>
                          <a:cs typeface="Times New Roman" panose="02020603050405020304" pitchFamily="18" charset="0"/>
                        </a:rPr>
                        <a:t>Việt</a:t>
                      </a:r>
                      <a:r>
                        <a:rPr lang="en-US" sz="2000" dirty="0">
                          <a:effectLst/>
                          <a:latin typeface="Times New Roman" panose="02020603050405020304" pitchFamily="18" charset="0"/>
                          <a:cs typeface="Times New Roman" panose="02020603050405020304" pitchFamily="18" charset="0"/>
                        </a:rPr>
                        <a:t> Nam (</a:t>
                      </a:r>
                      <a:r>
                        <a:rPr lang="en-US" sz="2000" dirty="0" err="1">
                          <a:effectLst/>
                          <a:latin typeface="Times New Roman" panose="02020603050405020304" pitchFamily="18" charset="0"/>
                          <a:cs typeface="Times New Roman" panose="02020603050405020304" pitchFamily="18" charset="0"/>
                        </a:rPr>
                        <a:t>Cập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lúc</a:t>
                      </a:r>
                      <a:r>
                        <a:rPr lang="en-US" sz="2000" dirty="0">
                          <a:effectLst/>
                          <a:latin typeface="Times New Roman" panose="02020603050405020304" pitchFamily="18" charset="0"/>
                          <a:cs typeface="Times New Roman" panose="02020603050405020304" pitchFamily="18" charset="0"/>
                        </a:rPr>
                        <a:t> 15 </a:t>
                      </a:r>
                      <a:r>
                        <a:rPr lang="en-US" sz="2000" dirty="0" err="1">
                          <a:effectLst/>
                          <a:latin typeface="Times New Roman" panose="02020603050405020304" pitchFamily="18" charset="0"/>
                          <a:cs typeface="Times New Roman" panose="02020603050405020304" pitchFamily="18" charset="0"/>
                        </a:rPr>
                        <a:t>giờ</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ngày</a:t>
                      </a:r>
                      <a:r>
                        <a:rPr lang="en-US" sz="2000" dirty="0">
                          <a:effectLst/>
                          <a:latin typeface="Times New Roman" panose="02020603050405020304" pitchFamily="18" charset="0"/>
                          <a:cs typeface="Times New Roman" panose="02020603050405020304" pitchFamily="18" charset="0"/>
                        </a:rPr>
                        <a:t> 13/4/2020)</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993976705"/>
                  </a:ext>
                </a:extLst>
              </a:tr>
              <a:tr h="637104">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khỏi bệnh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Số ca mắc mới trong ngày</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11359073"/>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3/4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37951922"/>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3</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5552131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5/4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1</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50034190"/>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6/4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4</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04090688"/>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7/4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5658589"/>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8/4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52044376"/>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9/4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7525064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10/4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214900874"/>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11/4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38917935"/>
                  </a:ext>
                </a:extLst>
              </a:tr>
              <a:tr h="307415">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12/4</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a:effectLst/>
                          <a:latin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n-US" sz="20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8756233"/>
                  </a:ext>
                </a:extLst>
              </a:tr>
            </a:tbl>
          </a:graphicData>
        </a:graphic>
      </p:graphicFrame>
      <p:sp>
        <p:nvSpPr>
          <p:cNvPr id="8" name="Rectangle 1">
            <a:extLst>
              <a:ext uri="{FF2B5EF4-FFF2-40B4-BE49-F238E27FC236}">
                <a16:creationId xmlns:a16="http://schemas.microsoft.com/office/drawing/2014/main" xmlns="" id="{077E061C-32DA-C7E8-FAE1-4CAFD9673A05}"/>
              </a:ext>
            </a:extLst>
          </p:cNvPr>
          <p:cNvSpPr>
            <a:spLocks noChangeArrowheads="1"/>
          </p:cNvSpPr>
          <p:nvPr/>
        </p:nvSpPr>
        <p:spPr bwMode="auto">
          <a:xfrm>
            <a:off x="6392960" y="1421306"/>
            <a:ext cx="608193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sng"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2400" b="1" i="0" u="sng"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Dựa</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5">
            <a:extLst>
              <a:ext uri="{FF2B5EF4-FFF2-40B4-BE49-F238E27FC236}">
                <a16:creationId xmlns:a16="http://schemas.microsoft.com/office/drawing/2014/main" xmlns="" id="{7122482A-799F-13E3-5EA0-D18A3178B0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4507" y="5747262"/>
            <a:ext cx="1110738" cy="1110738"/>
          </a:xfrm>
          <a:prstGeom prst="rect">
            <a:avLst/>
          </a:prstGeom>
        </p:spPr>
      </p:pic>
      <p:graphicFrame>
        <p:nvGraphicFramePr>
          <p:cNvPr id="15" name="Biểu đồ 14">
            <a:extLst>
              <a:ext uri="{FF2B5EF4-FFF2-40B4-BE49-F238E27FC236}">
                <a16:creationId xmlns:a16="http://schemas.microsoft.com/office/drawing/2014/main" xmlns="" id="{0BB8B55F-814E-F97E-8043-6D7962DFAB2D}"/>
              </a:ext>
            </a:extLst>
          </p:cNvPr>
          <p:cNvGraphicFramePr/>
          <p:nvPr>
            <p:extLst>
              <p:ext uri="{D42A27DB-BD31-4B8C-83A1-F6EECF244321}">
                <p14:modId xmlns:p14="http://schemas.microsoft.com/office/powerpoint/2010/main" val="2053135752"/>
              </p:ext>
            </p:extLst>
          </p:nvPr>
        </p:nvGraphicFramePr>
        <p:xfrm>
          <a:off x="904511" y="1761263"/>
          <a:ext cx="5293578" cy="4056315"/>
        </p:xfrm>
        <a:graphic>
          <a:graphicData uri="http://schemas.openxmlformats.org/drawingml/2006/chart">
            <c:chart xmlns:c="http://schemas.openxmlformats.org/drawingml/2006/chart" xmlns:r="http://schemas.openxmlformats.org/officeDocument/2006/relationships" r:id="rId3"/>
          </a:graphicData>
        </a:graphic>
      </p:graphicFrame>
      <p:sp>
        <p:nvSpPr>
          <p:cNvPr id="3" name="Hộp Văn bản 2">
            <a:extLst>
              <a:ext uri="{FF2B5EF4-FFF2-40B4-BE49-F238E27FC236}">
                <a16:creationId xmlns:a16="http://schemas.microsoft.com/office/drawing/2014/main" xmlns="" id="{548F4D46-8AB4-979E-4D8D-692884A1244D}"/>
              </a:ext>
            </a:extLst>
          </p:cNvPr>
          <p:cNvSpPr txBox="1"/>
          <p:nvPr/>
        </p:nvSpPr>
        <p:spPr>
          <a:xfrm>
            <a:off x="8421512" y="4831644"/>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27</a:t>
            </a:r>
          </a:p>
        </p:txBody>
      </p:sp>
      <p:sp>
        <p:nvSpPr>
          <p:cNvPr id="10" name="Hộp Văn bản 9">
            <a:extLst>
              <a:ext uri="{FF2B5EF4-FFF2-40B4-BE49-F238E27FC236}">
                <a16:creationId xmlns:a16="http://schemas.microsoft.com/office/drawing/2014/main" xmlns="" id="{DBBF955E-30D5-C138-9A4B-10B527B55616}"/>
              </a:ext>
            </a:extLst>
          </p:cNvPr>
          <p:cNvSpPr txBox="1"/>
          <p:nvPr/>
        </p:nvSpPr>
        <p:spPr>
          <a:xfrm>
            <a:off x="8421512" y="5133463"/>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4</a:t>
            </a:r>
          </a:p>
        </p:txBody>
      </p:sp>
      <p:sp>
        <p:nvSpPr>
          <p:cNvPr id="12" name="Hộp Văn bản 11">
            <a:extLst>
              <a:ext uri="{FF2B5EF4-FFF2-40B4-BE49-F238E27FC236}">
                <a16:creationId xmlns:a16="http://schemas.microsoft.com/office/drawing/2014/main" xmlns="" id="{8B5CF0DC-A184-D3F6-9FF8-DE1F12661517}"/>
              </a:ext>
            </a:extLst>
          </p:cNvPr>
          <p:cNvSpPr txBox="1"/>
          <p:nvPr/>
        </p:nvSpPr>
        <p:spPr>
          <a:xfrm>
            <a:off x="8421512" y="5436694"/>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13" name="Hộp Văn bản 12">
            <a:extLst>
              <a:ext uri="{FF2B5EF4-FFF2-40B4-BE49-F238E27FC236}">
                <a16:creationId xmlns:a16="http://schemas.microsoft.com/office/drawing/2014/main" xmlns="" id="{71B1C960-9CDA-BC9A-9352-9F912E641FBD}"/>
              </a:ext>
            </a:extLst>
          </p:cNvPr>
          <p:cNvSpPr txBox="1"/>
          <p:nvPr/>
        </p:nvSpPr>
        <p:spPr>
          <a:xfrm>
            <a:off x="8410537" y="5737802"/>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16</a:t>
            </a:r>
          </a:p>
        </p:txBody>
      </p:sp>
      <p:sp>
        <p:nvSpPr>
          <p:cNvPr id="14" name="Hộp Văn bản 13">
            <a:extLst>
              <a:ext uri="{FF2B5EF4-FFF2-40B4-BE49-F238E27FC236}">
                <a16:creationId xmlns:a16="http://schemas.microsoft.com/office/drawing/2014/main" xmlns="" id="{2CB057D6-C3BA-6E2A-F1C1-C1FC6EFC4FFE}"/>
              </a:ext>
            </a:extLst>
          </p:cNvPr>
          <p:cNvSpPr txBox="1"/>
          <p:nvPr/>
        </p:nvSpPr>
        <p:spPr>
          <a:xfrm>
            <a:off x="8433746" y="6038910"/>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0</a:t>
            </a:r>
          </a:p>
        </p:txBody>
      </p:sp>
      <p:sp>
        <p:nvSpPr>
          <p:cNvPr id="16" name="Hộp Văn bản 15">
            <a:extLst>
              <a:ext uri="{FF2B5EF4-FFF2-40B4-BE49-F238E27FC236}">
                <a16:creationId xmlns:a16="http://schemas.microsoft.com/office/drawing/2014/main" xmlns="" id="{78E15766-3946-EB6F-1152-818A67D988FB}"/>
              </a:ext>
            </a:extLst>
          </p:cNvPr>
          <p:cNvSpPr txBox="1"/>
          <p:nvPr/>
        </p:nvSpPr>
        <p:spPr>
          <a:xfrm>
            <a:off x="8433746" y="635832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0</a:t>
            </a:r>
          </a:p>
        </p:txBody>
      </p:sp>
      <p:sp>
        <p:nvSpPr>
          <p:cNvPr id="17" name="Hộp Văn bản 16">
            <a:extLst>
              <a:ext uri="{FF2B5EF4-FFF2-40B4-BE49-F238E27FC236}">
                <a16:creationId xmlns:a16="http://schemas.microsoft.com/office/drawing/2014/main" xmlns="" id="{D8157CB8-82B1-AD52-BB71-A97FA7861160}"/>
              </a:ext>
            </a:extLst>
          </p:cNvPr>
          <p:cNvSpPr txBox="1"/>
          <p:nvPr/>
        </p:nvSpPr>
        <p:spPr>
          <a:xfrm>
            <a:off x="10614498" y="4831644"/>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4</a:t>
            </a:r>
          </a:p>
        </p:txBody>
      </p:sp>
      <p:sp>
        <p:nvSpPr>
          <p:cNvPr id="18" name="Hộp Văn bản 17">
            <a:extLst>
              <a:ext uri="{FF2B5EF4-FFF2-40B4-BE49-F238E27FC236}">
                <a16:creationId xmlns:a16="http://schemas.microsoft.com/office/drawing/2014/main" xmlns="" id="{1D6F5340-2036-439E-6614-9415789338CE}"/>
              </a:ext>
            </a:extLst>
          </p:cNvPr>
          <p:cNvSpPr txBox="1"/>
          <p:nvPr/>
        </p:nvSpPr>
        <p:spPr>
          <a:xfrm>
            <a:off x="10584778" y="512455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19" name="Hộp Văn bản 18">
            <a:extLst>
              <a:ext uri="{FF2B5EF4-FFF2-40B4-BE49-F238E27FC236}">
                <a16:creationId xmlns:a16="http://schemas.microsoft.com/office/drawing/2014/main" xmlns="" id="{E044CD5F-1024-B61B-46A1-01EE4BD04097}"/>
              </a:ext>
            </a:extLst>
          </p:cNvPr>
          <p:cNvSpPr txBox="1"/>
          <p:nvPr/>
        </p:nvSpPr>
        <p:spPr>
          <a:xfrm>
            <a:off x="10583008" y="5737802"/>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20" name="Hộp Văn bản 19">
            <a:extLst>
              <a:ext uri="{FF2B5EF4-FFF2-40B4-BE49-F238E27FC236}">
                <a16:creationId xmlns:a16="http://schemas.microsoft.com/office/drawing/2014/main" xmlns="" id="{88C2F140-3364-5EBC-8B70-FAD84D8B119D}"/>
              </a:ext>
            </a:extLst>
          </p:cNvPr>
          <p:cNvSpPr txBox="1"/>
          <p:nvPr/>
        </p:nvSpPr>
        <p:spPr>
          <a:xfrm>
            <a:off x="10574662" y="5417468"/>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4</a:t>
            </a:r>
          </a:p>
        </p:txBody>
      </p:sp>
      <p:sp>
        <p:nvSpPr>
          <p:cNvPr id="21" name="Hộp Văn bản 20">
            <a:extLst>
              <a:ext uri="{FF2B5EF4-FFF2-40B4-BE49-F238E27FC236}">
                <a16:creationId xmlns:a16="http://schemas.microsoft.com/office/drawing/2014/main" xmlns="" id="{CD928E7B-1B4C-5B94-C641-7C912546BC24}"/>
              </a:ext>
            </a:extLst>
          </p:cNvPr>
          <p:cNvSpPr txBox="1"/>
          <p:nvPr/>
        </p:nvSpPr>
        <p:spPr>
          <a:xfrm>
            <a:off x="10622738" y="635832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2</a:t>
            </a:r>
          </a:p>
        </p:txBody>
      </p:sp>
      <p:sp>
        <p:nvSpPr>
          <p:cNvPr id="22" name="Hộp Văn bản 21">
            <a:extLst>
              <a:ext uri="{FF2B5EF4-FFF2-40B4-BE49-F238E27FC236}">
                <a16:creationId xmlns:a16="http://schemas.microsoft.com/office/drawing/2014/main" xmlns="" id="{31A6914F-A2DB-D62E-78B9-1C6BAC4F5550}"/>
              </a:ext>
            </a:extLst>
          </p:cNvPr>
          <p:cNvSpPr txBox="1"/>
          <p:nvPr/>
        </p:nvSpPr>
        <p:spPr>
          <a:xfrm>
            <a:off x="10602873" y="6058136"/>
            <a:ext cx="733778" cy="400110"/>
          </a:xfrm>
          <a:prstGeom prst="rect">
            <a:avLst/>
          </a:prstGeom>
          <a:noFill/>
        </p:spPr>
        <p:txBody>
          <a:bodyPr wrap="square" rtlCol="0">
            <a:spAutoFit/>
          </a:bodyPr>
          <a:lstStyle/>
          <a:p>
            <a:r>
              <a:rPr lang="en-US" sz="2000" dirty="0">
                <a:solidFill>
                  <a:srgbClr val="FF0000"/>
                </a:solidFill>
                <a:latin typeface="Times New Roman" panose="02020603050405020304" pitchFamily="18" charset="0"/>
                <a:cs typeface="Times New Roman" panose="02020603050405020304" pitchFamily="18" charset="0"/>
              </a:rPr>
              <a:t>1</a:t>
            </a:r>
          </a:p>
        </p:txBody>
      </p:sp>
      <p:sp>
        <p:nvSpPr>
          <p:cNvPr id="4" name="Hộp Văn bản 3">
            <a:extLst>
              <a:ext uri="{FF2B5EF4-FFF2-40B4-BE49-F238E27FC236}">
                <a16:creationId xmlns:a16="http://schemas.microsoft.com/office/drawing/2014/main" xmlns="" id="{0B5340D4-BEC5-4A40-C2D6-82FB5C75240B}"/>
              </a:ext>
            </a:extLst>
          </p:cNvPr>
          <p:cNvSpPr txBox="1"/>
          <p:nvPr/>
        </p:nvSpPr>
        <p:spPr>
          <a:xfrm>
            <a:off x="1289757" y="2621635"/>
            <a:ext cx="4526844" cy="1246495"/>
          </a:xfrm>
          <a:prstGeom prst="rect">
            <a:avLst/>
          </a:prstGeom>
          <a:noFill/>
        </p:spPr>
        <p:txBody>
          <a:bodyPr wrap="square" rtlCol="0">
            <a:spAutoFit/>
          </a:bodyPr>
          <a:lstStyle/>
          <a:p>
            <a:r>
              <a:rPr lang="en-US" sz="2500" dirty="0">
                <a:latin typeface="Times New Roman" panose="02020603050405020304" pitchFamily="18" charset="0"/>
                <a:cs typeface="Times New Roman" panose="02020603050405020304" pitchFamily="18" charset="0"/>
              </a:rPr>
              <a:t>Ta </a:t>
            </a:r>
            <a:r>
              <a:rPr lang="en-US" sz="2500" dirty="0" err="1">
                <a:latin typeface="Times New Roman" panose="02020603050405020304" pitchFamily="18" charset="0"/>
                <a:cs typeface="Times New Roman" panose="02020603050405020304" pitchFamily="18" charset="0"/>
              </a:rPr>
              <a:t>có</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thể</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thập</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dữ</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liệu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từ</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những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nguồn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Văn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bảng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biểu</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hình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ảnh</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trong</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thực</a:t>
            </a:r>
            <a:r>
              <a:rPr lang="en-US" sz="2500" dirty="0">
                <a:latin typeface="Times New Roman" panose="02020603050405020304" pitchFamily="18" charset="0"/>
                <a:cs typeface="Times New Roman" panose="02020603050405020304" pitchFamily="18" charset="0"/>
              </a:rPr>
              <a:t> </a:t>
            </a:r>
            <a:r>
              <a:rPr lang="en-US" sz="2500" dirty="0" err="1">
                <a:latin typeface="Times New Roman" panose="02020603050405020304" pitchFamily="18" charset="0"/>
                <a:cs typeface="Times New Roman" panose="02020603050405020304" pitchFamily="18" charset="0"/>
              </a:rPr>
              <a:t>tiễn</a:t>
            </a:r>
            <a:r>
              <a:rPr lang="en-US" sz="2500" dirty="0">
                <a:latin typeface="Times New Roman" panose="02020603050405020304" pitchFamily="18" charset="0"/>
                <a:cs typeface="Times New Roman" panose="02020603050405020304" pitchFamily="18" charset="0"/>
              </a:rPr>
              <a:t>.</a:t>
            </a:r>
          </a:p>
        </p:txBody>
      </p:sp>
      <p:sp>
        <p:nvSpPr>
          <p:cNvPr id="23" name="Hộp Văn bản 22">
            <a:extLst>
              <a:ext uri="{FF2B5EF4-FFF2-40B4-BE49-F238E27FC236}">
                <a16:creationId xmlns:a16="http://schemas.microsoft.com/office/drawing/2014/main" xmlns="" id="{063A98EC-1495-7D69-55B2-1174C1C1DE24}"/>
              </a:ext>
            </a:extLst>
          </p:cNvPr>
          <p:cNvSpPr txBox="1"/>
          <p:nvPr/>
        </p:nvSpPr>
        <p:spPr>
          <a:xfrm>
            <a:off x="904511" y="691269"/>
            <a:ext cx="4490245"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1. Thu </a:t>
            </a:r>
            <a:r>
              <a:rPr lang="en-US" sz="2600" b="1" u="sng" dirty="0" err="1">
                <a:latin typeface="Times New Roman" panose="02020603050405020304" pitchFamily="18" charset="0"/>
                <a:cs typeface="Times New Roman" panose="02020603050405020304" pitchFamily="18" charset="0"/>
              </a:rPr>
              <a:t>thập</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endParaRPr lang="en-US" sz="26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56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3" grpId="0"/>
      <p:bldP spid="14" grpId="0"/>
      <p:bldP spid="16" grpId="0"/>
      <p:bldP spid="17" grpId="0"/>
      <p:bldP spid="18" grpId="0"/>
      <p:bldP spid="19" grpId="0"/>
      <p:bldP spid="20" grpId="0"/>
      <p:bldP spid="21" grpId="0"/>
      <p:bldP spid="2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xmlns="" id="{5AE2981C-BDE5-1FC2-E91C-C04712CA51D4}"/>
              </a:ext>
            </a:extLst>
          </p:cNvPr>
          <p:cNvSpPr txBox="1">
            <a:spLocks/>
          </p:cNvSpPr>
          <p:nvPr/>
        </p:nvSpPr>
        <p:spPr>
          <a:xfrm>
            <a:off x="984866" y="-272482"/>
            <a:ext cx="10691191" cy="1325563"/>
          </a:xfrm>
          <a:prstGeom prst="rect">
            <a:avLst/>
          </a:prstGeom>
        </p:spPr>
        <p:txBody>
          <a:bodyPr lIns="109728" tIns="109728" rIns="109728" bIns="91440" anchor="ctr"/>
          <a:lst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5" name="Hình chữ nhật 4">
            <a:extLst>
              <a:ext uri="{FF2B5EF4-FFF2-40B4-BE49-F238E27FC236}">
                <a16:creationId xmlns:a16="http://schemas.microsoft.com/office/drawing/2014/main" xmlns="" id="{F747F9DE-C54F-F433-F662-C44162B3E8FD}"/>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sp>
        <p:nvSpPr>
          <p:cNvPr id="7" name="Hộp Văn bản 6">
            <a:extLst>
              <a:ext uri="{FF2B5EF4-FFF2-40B4-BE49-F238E27FC236}">
                <a16:creationId xmlns:a16="http://schemas.microsoft.com/office/drawing/2014/main" xmlns="" id="{E699B393-DD1F-28FC-C31B-39914CD738C1}"/>
              </a:ext>
            </a:extLst>
          </p:cNvPr>
          <p:cNvSpPr txBox="1"/>
          <p:nvPr/>
        </p:nvSpPr>
        <p:spPr>
          <a:xfrm>
            <a:off x="838200" y="1333182"/>
            <a:ext cx="7707489"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2. </a:t>
            </a:r>
            <a:r>
              <a:rPr lang="en-US" sz="2600" b="1" u="sng" dirty="0" err="1">
                <a:latin typeface="Times New Roman" panose="02020603050405020304" pitchFamily="18" charset="0"/>
                <a:cs typeface="Times New Roman" panose="02020603050405020304" pitchFamily="18" charset="0"/>
              </a:rPr>
              <a:t>Phân</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loại</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theo</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các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tiêu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chí</a:t>
            </a:r>
            <a:endParaRPr lang="en-US" sz="2600" b="1" u="sng" dirty="0">
              <a:latin typeface="Times New Roman" panose="02020603050405020304" pitchFamily="18" charset="0"/>
              <a:cs typeface="Times New Roman" panose="02020603050405020304" pitchFamily="18" charset="0"/>
            </a:endParaRPr>
          </a:p>
        </p:txBody>
      </p:sp>
      <p:graphicFrame>
        <p:nvGraphicFramePr>
          <p:cNvPr id="8" name="Bảng 8">
            <a:extLst>
              <a:ext uri="{FF2B5EF4-FFF2-40B4-BE49-F238E27FC236}">
                <a16:creationId xmlns:a16="http://schemas.microsoft.com/office/drawing/2014/main" xmlns="" id="{EB161B35-7D49-A201-A16F-67130179BF04}"/>
              </a:ext>
            </a:extLst>
          </p:cNvPr>
          <p:cNvGraphicFramePr>
            <a:graphicFrameLocks noGrp="1"/>
          </p:cNvGraphicFramePr>
          <p:nvPr>
            <p:extLst>
              <p:ext uri="{D42A27DB-BD31-4B8C-83A1-F6EECF244321}">
                <p14:modId xmlns:p14="http://schemas.microsoft.com/office/powerpoint/2010/main" val="3319621392"/>
              </p:ext>
            </p:extLst>
          </p:nvPr>
        </p:nvGraphicFramePr>
        <p:xfrm>
          <a:off x="838200" y="2805870"/>
          <a:ext cx="4794956" cy="2743200"/>
        </p:xfrm>
        <a:graphic>
          <a:graphicData uri="http://schemas.openxmlformats.org/drawingml/2006/table">
            <a:tbl>
              <a:tblPr firstRow="1" bandRow="1">
                <a:tableStyleId>{5C22544A-7EE6-4342-B048-85BDC9FD1C3A}</a:tableStyleId>
              </a:tblPr>
              <a:tblGrid>
                <a:gridCol w="768521">
                  <a:extLst>
                    <a:ext uri="{9D8B030D-6E8A-4147-A177-3AD203B41FA5}">
                      <a16:colId xmlns:a16="http://schemas.microsoft.com/office/drawing/2014/main" xmlns="" val="1815155904"/>
                    </a:ext>
                  </a:extLst>
                </a:gridCol>
                <a:gridCol w="766712">
                  <a:extLst>
                    <a:ext uri="{9D8B030D-6E8A-4147-A177-3AD203B41FA5}">
                      <a16:colId xmlns:a16="http://schemas.microsoft.com/office/drawing/2014/main" xmlns="" val="3390346150"/>
                    </a:ext>
                  </a:extLst>
                </a:gridCol>
                <a:gridCol w="1377649">
                  <a:extLst>
                    <a:ext uri="{9D8B030D-6E8A-4147-A177-3AD203B41FA5}">
                      <a16:colId xmlns:a16="http://schemas.microsoft.com/office/drawing/2014/main" xmlns="" val="3293947480"/>
                    </a:ext>
                  </a:extLst>
                </a:gridCol>
                <a:gridCol w="1882074">
                  <a:extLst>
                    <a:ext uri="{9D8B030D-6E8A-4147-A177-3AD203B41FA5}">
                      <a16:colId xmlns:a16="http://schemas.microsoft.com/office/drawing/2014/main" xmlns="" val="2882014131"/>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STT</a:t>
                      </a:r>
                    </a:p>
                  </a:txBody>
                  <a:tcPr/>
                </a:tc>
                <a:tc>
                  <a:txBody>
                    <a:bodyPr/>
                    <a:lstStyle/>
                    <a:p>
                      <a:pPr algn="ctr"/>
                      <a:r>
                        <a:rPr lang="en-US" sz="2400" dirty="0" err="1">
                          <a:latin typeface="Times New Roman" panose="02020603050405020304" pitchFamily="18" charset="0"/>
                          <a:cs typeface="Times New Roman" panose="02020603050405020304" pitchFamily="18" charset="0"/>
                        </a:rPr>
                        <a:t>Tuổi</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550823848"/>
                  </a:ext>
                </a:extLst>
              </a:tr>
              <a:tr h="370840">
                <a:tc>
                  <a:txBody>
                    <a:bodyPr/>
                    <a:lstStyle/>
                    <a:p>
                      <a:pPr algn="ctr"/>
                      <a:r>
                        <a:rPr lang="en-US" sz="2400" dirty="0">
                          <a:latin typeface="Times New Roman" panose="02020603050405020304" pitchFamily="18" charset="0"/>
                          <a:cs typeface="Times New Roman" panose="02020603050405020304" pitchFamily="18" charset="0"/>
                        </a:rPr>
                        <a:t>1</a:t>
                      </a:r>
                    </a:p>
                  </a:txBody>
                  <a:tcPr/>
                </a:tc>
                <a:tc>
                  <a:txBody>
                    <a:bodyPr/>
                    <a:lstStyle/>
                    <a:p>
                      <a:pPr algn="ctr"/>
                      <a:r>
                        <a:rPr lang="en-US" sz="2400" dirty="0">
                          <a:latin typeface="Times New Roman" panose="02020603050405020304" pitchFamily="18" charset="0"/>
                          <a:cs typeface="Times New Roman" panose="02020603050405020304" pitchFamily="18" charset="0"/>
                        </a:rPr>
                        <a:t>13</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540632199"/>
                  </a:ext>
                </a:extLst>
              </a:tr>
              <a:tr h="370840">
                <a:tc>
                  <a:txBody>
                    <a:bodyPr/>
                    <a:lstStyle/>
                    <a:p>
                      <a:pPr algn="ctr"/>
                      <a:r>
                        <a:rPr lang="en-US" sz="2400" dirty="0">
                          <a:latin typeface="Times New Roman" panose="02020603050405020304" pitchFamily="18" charset="0"/>
                          <a:cs typeface="Times New Roman" panose="02020603050405020304" pitchFamily="18" charset="0"/>
                        </a:rPr>
                        <a:t>2</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842507966"/>
                  </a:ext>
                </a:extLst>
              </a:tr>
              <a:tr h="370840">
                <a:tc>
                  <a:txBody>
                    <a:bodyPr/>
                    <a:lstStyle/>
                    <a:p>
                      <a:pPr algn="ctr"/>
                      <a:r>
                        <a:rPr lang="en-US" sz="2400" dirty="0">
                          <a:latin typeface="Times New Roman" panose="02020603050405020304" pitchFamily="18" charset="0"/>
                          <a:cs typeface="Times New Roman" panose="02020603050405020304" pitchFamily="18" charset="0"/>
                        </a:rPr>
                        <a:t>3</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184031984"/>
                  </a:ext>
                </a:extLst>
              </a:tr>
              <a:tr h="370840">
                <a:tc>
                  <a:txBody>
                    <a:bodyPr/>
                    <a:lstStyle/>
                    <a:p>
                      <a:pPr algn="ctr"/>
                      <a:r>
                        <a:rPr lang="en-US" sz="2400" dirty="0">
                          <a:latin typeface="Times New Roman" panose="02020603050405020304" pitchFamily="18" charset="0"/>
                          <a:cs typeface="Times New Roman" panose="02020603050405020304" pitchFamily="18" charset="0"/>
                        </a:rPr>
                        <a:t>4</a:t>
                      </a:r>
                    </a:p>
                  </a:txBody>
                  <a:tcPr/>
                </a:tc>
                <a:tc>
                  <a:txBody>
                    <a:bodyPr/>
                    <a:lstStyle/>
                    <a:p>
                      <a:pPr algn="ctr"/>
                      <a:r>
                        <a:rPr lang="en-US" sz="2400" dirty="0">
                          <a:latin typeface="Times New Roman" panose="02020603050405020304" pitchFamily="18" charset="0"/>
                          <a:cs typeface="Times New Roman" panose="02020603050405020304" pitchFamily="18" charset="0"/>
                        </a:rPr>
                        <a:t>12</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838932933"/>
                  </a:ext>
                </a:extLst>
              </a:tr>
              <a:tr h="370840">
                <a:tc>
                  <a:txBody>
                    <a:bodyPr/>
                    <a:lstStyle/>
                    <a:p>
                      <a:pPr algn="ctr"/>
                      <a:r>
                        <a:rPr lang="en-US" sz="2400" dirty="0">
                          <a:latin typeface="Times New Roman" panose="02020603050405020304" pitchFamily="18" charset="0"/>
                          <a:cs typeface="Times New Roman" panose="02020603050405020304" pitchFamily="18" charset="0"/>
                        </a:rPr>
                        <a:t>5</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825736370"/>
                  </a:ext>
                </a:extLst>
              </a:tr>
            </a:tbl>
          </a:graphicData>
        </a:graphic>
      </p:graphicFrame>
      <p:sp>
        <p:nvSpPr>
          <p:cNvPr id="9" name="Hộp Văn bản 8">
            <a:extLst>
              <a:ext uri="{FF2B5EF4-FFF2-40B4-BE49-F238E27FC236}">
                <a16:creationId xmlns:a16="http://schemas.microsoft.com/office/drawing/2014/main" xmlns="" id="{9D4EE3DB-7970-C5AF-DFC5-437B6AC1E53A}"/>
              </a:ext>
            </a:extLst>
          </p:cNvPr>
          <p:cNvSpPr txBox="1"/>
          <p:nvPr/>
        </p:nvSpPr>
        <p:spPr>
          <a:xfrm>
            <a:off x="893189" y="1947756"/>
            <a:ext cx="10405622"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sp>
        <p:nvSpPr>
          <p:cNvPr id="2" name="Hộp Văn bản 1">
            <a:extLst>
              <a:ext uri="{FF2B5EF4-FFF2-40B4-BE49-F238E27FC236}">
                <a16:creationId xmlns:a16="http://schemas.microsoft.com/office/drawing/2014/main" xmlns="" id="{C97E10A5-F87E-ED09-71F1-1E84A60B3CC8}"/>
              </a:ext>
            </a:extLst>
          </p:cNvPr>
          <p:cNvSpPr txBox="1"/>
          <p:nvPr/>
        </p:nvSpPr>
        <p:spPr>
          <a:xfrm>
            <a:off x="5881511" y="2923234"/>
            <a:ext cx="5760000" cy="90000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xmlns="" id="{FE2233DE-EDE4-960A-82C9-33AF7F122F4D}"/>
              </a:ext>
            </a:extLst>
          </p:cNvPr>
          <p:cNvSpPr txBox="1"/>
          <p:nvPr/>
        </p:nvSpPr>
        <p:spPr>
          <a:xfrm>
            <a:off x="5881511" y="2957735"/>
            <a:ext cx="5760000" cy="83099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nam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bao </a:t>
            </a:r>
            <a:r>
              <a:rPr lang="en-US" sz="2400" dirty="0" err="1">
                <a:solidFill>
                  <a:schemeClr val="tx1"/>
                </a:solidFill>
                <a:latin typeface="Times New Roman" panose="02020603050405020304" pitchFamily="18" charset="0"/>
                <a:cs typeface="Times New Roman" panose="02020603050405020304" pitchFamily="18" charset="0"/>
              </a:rPr>
              <a:t>nhiêu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3" name="Hộp Văn bản 12">
            <a:extLst>
              <a:ext uri="{FF2B5EF4-FFF2-40B4-BE49-F238E27FC236}">
                <a16:creationId xmlns:a16="http://schemas.microsoft.com/office/drawing/2014/main" xmlns="" id="{F60E46DD-0E9C-0D6D-1FE6-B25A29A74CD2}"/>
              </a:ext>
            </a:extLst>
          </p:cNvPr>
          <p:cNvSpPr txBox="1"/>
          <p:nvPr/>
        </p:nvSpPr>
        <p:spPr>
          <a:xfrm>
            <a:off x="5881511" y="3108416"/>
            <a:ext cx="5760000" cy="461665"/>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err="1">
                <a:solidFill>
                  <a:schemeClr val="tx1"/>
                </a:solidFill>
                <a:latin typeface="Times New Roman" panose="02020603050405020304" pitchFamily="18" charset="0"/>
                <a:cs typeface="Times New Roman" panose="02020603050405020304" pitchFamily="18" charset="0"/>
              </a:rPr>
              <a:t>Độ</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tuổi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trung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điều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tra</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15" name="Hộp Văn bản 14">
            <a:extLst>
              <a:ext uri="{FF2B5EF4-FFF2-40B4-BE49-F238E27FC236}">
                <a16:creationId xmlns:a16="http://schemas.microsoft.com/office/drawing/2014/main" xmlns="" id="{9FD2CE3E-FE58-AB7A-FBA9-D7C782D397A6}"/>
              </a:ext>
            </a:extLst>
          </p:cNvPr>
          <p:cNvSpPr txBox="1"/>
          <p:nvPr/>
        </p:nvSpPr>
        <p:spPr>
          <a:xfrm>
            <a:off x="5881511" y="4022894"/>
            <a:ext cx="5760000" cy="120032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a:t>
            </a:r>
          </a:p>
        </p:txBody>
      </p:sp>
      <p:sp>
        <p:nvSpPr>
          <p:cNvPr id="17" name="Hộp Văn bản 16">
            <a:extLst>
              <a:ext uri="{FF2B5EF4-FFF2-40B4-BE49-F238E27FC236}">
                <a16:creationId xmlns:a16="http://schemas.microsoft.com/office/drawing/2014/main" xmlns="" id="{D0CFC123-33AB-01C2-7D03-06855C049839}"/>
              </a:ext>
            </a:extLst>
          </p:cNvPr>
          <p:cNvSpPr txBox="1"/>
          <p:nvPr/>
        </p:nvSpPr>
        <p:spPr>
          <a:xfrm>
            <a:off x="5802489" y="4383730"/>
            <a:ext cx="6231466" cy="461665"/>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a:t>
            </a:r>
          </a:p>
        </p:txBody>
      </p:sp>
      <p:sp>
        <p:nvSpPr>
          <p:cNvPr id="19" name="Hộp Văn bản 18">
            <a:extLst>
              <a:ext uri="{FF2B5EF4-FFF2-40B4-BE49-F238E27FC236}">
                <a16:creationId xmlns:a16="http://schemas.microsoft.com/office/drawing/2014/main" xmlns="" id="{4C005DDA-DBD8-6E16-7C1E-256EEC0D37D6}"/>
              </a:ext>
            </a:extLst>
          </p:cNvPr>
          <p:cNvSpPr txBox="1"/>
          <p:nvPr/>
        </p:nvSpPr>
        <p:spPr>
          <a:xfrm>
            <a:off x="5802489" y="3989436"/>
            <a:ext cx="6231466" cy="193899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(13+14+14+12+14): 5 ≈ 13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a:t>
            </a:r>
          </a:p>
          <a:p>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13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22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2"/>
                                        </p:tgtEl>
                                        <p:attrNameLst>
                                          <p:attrName>ppt_w</p:attrName>
                                        </p:attrNameLst>
                                      </p:cBhvr>
                                      <p:tavLst>
                                        <p:tav tm="0">
                                          <p:val>
                                            <p:strVal val="ppt_w"/>
                                          </p:val>
                                        </p:tav>
                                        <p:tav tm="100000">
                                          <p:val>
                                            <p:fltVal val="0"/>
                                          </p:val>
                                        </p:tav>
                                      </p:tavLst>
                                    </p:anim>
                                    <p:anim calcmode="lin" valueType="num">
                                      <p:cBhvr>
                                        <p:cTn id="18" dur="500"/>
                                        <p:tgtEl>
                                          <p:spTgt spid="2"/>
                                        </p:tgtEl>
                                        <p:attrNameLst>
                                          <p:attrName>ppt_h</p:attrName>
                                        </p:attrNameLst>
                                      </p:cBhvr>
                                      <p:tavLst>
                                        <p:tav tm="0">
                                          <p:val>
                                            <p:strVal val="ppt_h"/>
                                          </p:val>
                                        </p:tav>
                                        <p:tav tm="100000">
                                          <p:val>
                                            <p:fltVal val="0"/>
                                          </p:val>
                                        </p:tav>
                                      </p:tavLst>
                                    </p:anim>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15"/>
                                        </p:tgtEl>
                                        <p:attrNameLst>
                                          <p:attrName>ppt_w</p:attrName>
                                        </p:attrNameLst>
                                      </p:cBhvr>
                                      <p:tavLst>
                                        <p:tav tm="0">
                                          <p:val>
                                            <p:strVal val="ppt_w"/>
                                          </p:val>
                                        </p:tav>
                                        <p:tav tm="100000">
                                          <p:val>
                                            <p:fltVal val="0"/>
                                          </p:val>
                                        </p:tav>
                                      </p:tavLst>
                                    </p:anim>
                                    <p:anim calcmode="lin" valueType="num">
                                      <p:cBhvr>
                                        <p:cTn id="31" dur="500"/>
                                        <p:tgtEl>
                                          <p:spTgt spid="15"/>
                                        </p:tgtEl>
                                        <p:attrNameLst>
                                          <p:attrName>ppt_h</p:attrName>
                                        </p:attrNameLst>
                                      </p:cBhvr>
                                      <p:tavLst>
                                        <p:tav tm="0">
                                          <p:val>
                                            <p:strVal val="ppt_h"/>
                                          </p:val>
                                        </p:tav>
                                        <p:tav tm="100000">
                                          <p:val>
                                            <p:fltVal val="0"/>
                                          </p:val>
                                        </p:tav>
                                      </p:tavLst>
                                    </p:anim>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1" nodeType="clickEffect">
                                  <p:stCondLst>
                                    <p:cond delay="0"/>
                                  </p:stCondLst>
                                  <p:childTnLst>
                                    <p:set>
                                      <p:cBhvr>
                                        <p:cTn id="45" dur="1" fill="hold">
                                          <p:stCondLst>
                                            <p:cond delay="0"/>
                                          </p:stCondLst>
                                        </p:cTn>
                                        <p:tgtEl>
                                          <p:spTgt spid="1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grpId="1" nodeType="clickEffect">
                                  <p:stCondLst>
                                    <p:cond delay="0"/>
                                  </p:stCondLst>
                                  <p:childTnLst>
                                    <p:anim calcmode="lin" valueType="num">
                                      <p:cBhvr>
                                        <p:cTn id="49" dur="500"/>
                                        <p:tgtEl>
                                          <p:spTgt spid="17"/>
                                        </p:tgtEl>
                                        <p:attrNameLst>
                                          <p:attrName>ppt_w</p:attrName>
                                        </p:attrNameLst>
                                      </p:cBhvr>
                                      <p:tavLst>
                                        <p:tav tm="0">
                                          <p:val>
                                            <p:strVal val="ppt_w"/>
                                          </p:val>
                                        </p:tav>
                                        <p:tav tm="100000">
                                          <p:val>
                                            <p:fltVal val="0"/>
                                          </p:val>
                                        </p:tav>
                                      </p:tavLst>
                                    </p:anim>
                                    <p:anim calcmode="lin" valueType="num">
                                      <p:cBhvr>
                                        <p:cTn id="50" dur="500"/>
                                        <p:tgtEl>
                                          <p:spTgt spid="17"/>
                                        </p:tgtEl>
                                        <p:attrNameLst>
                                          <p:attrName>ppt_h</p:attrName>
                                        </p:attrNameLst>
                                      </p:cBhvr>
                                      <p:tavLst>
                                        <p:tav tm="0">
                                          <p:val>
                                            <p:strVal val="ppt_h"/>
                                          </p:val>
                                        </p:tav>
                                        <p:tav tm="100000">
                                          <p:val>
                                            <p:fltVal val="0"/>
                                          </p:val>
                                        </p:tav>
                                      </p:tavLst>
                                    </p:anim>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2" grpId="1" animBg="1"/>
      <p:bldP spid="10" grpId="0" animBg="1"/>
      <p:bldP spid="10" grpId="1" animBg="1"/>
      <p:bldP spid="13" grpId="0" animBg="1"/>
      <p:bldP spid="15" grpId="0" animBg="1"/>
      <p:bldP spid="15" grpId="1" animBg="1"/>
      <p:bldP spid="17" grpId="0" animBg="1"/>
      <p:bldP spid="17" grpId="1"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êu đề 1">
            <a:extLst>
              <a:ext uri="{FF2B5EF4-FFF2-40B4-BE49-F238E27FC236}">
                <a16:creationId xmlns:a16="http://schemas.microsoft.com/office/drawing/2014/main" xmlns="" id="{5AE2981C-BDE5-1FC2-E91C-C04712CA51D4}"/>
              </a:ext>
            </a:extLst>
          </p:cNvPr>
          <p:cNvSpPr txBox="1">
            <a:spLocks/>
          </p:cNvSpPr>
          <p:nvPr/>
        </p:nvSpPr>
        <p:spPr>
          <a:xfrm>
            <a:off x="984866" y="-272482"/>
            <a:ext cx="10691191" cy="1325563"/>
          </a:xfrm>
          <a:prstGeom prst="rect">
            <a:avLst/>
          </a:prstGeom>
        </p:spPr>
        <p:txBody>
          <a:bodyPr lIns="109728" tIns="109728" rIns="109728" bIns="91440" anchor="ctr"/>
          <a:lst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5" name="Hình chữ nhật 4">
            <a:extLst>
              <a:ext uri="{FF2B5EF4-FFF2-40B4-BE49-F238E27FC236}">
                <a16:creationId xmlns:a16="http://schemas.microsoft.com/office/drawing/2014/main" xmlns="" id="{F747F9DE-C54F-F433-F662-C44162B3E8FD}"/>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sp>
        <p:nvSpPr>
          <p:cNvPr id="7" name="Hộp Văn bản 6">
            <a:extLst>
              <a:ext uri="{FF2B5EF4-FFF2-40B4-BE49-F238E27FC236}">
                <a16:creationId xmlns:a16="http://schemas.microsoft.com/office/drawing/2014/main" xmlns="" id="{E699B393-DD1F-28FC-C31B-39914CD738C1}"/>
              </a:ext>
            </a:extLst>
          </p:cNvPr>
          <p:cNvSpPr txBox="1"/>
          <p:nvPr/>
        </p:nvSpPr>
        <p:spPr>
          <a:xfrm>
            <a:off x="838200" y="1333182"/>
            <a:ext cx="7707489"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2. </a:t>
            </a:r>
            <a:r>
              <a:rPr lang="en-US" sz="2600" b="1" u="sng" dirty="0" err="1">
                <a:latin typeface="Times New Roman" panose="02020603050405020304" pitchFamily="18" charset="0"/>
                <a:cs typeface="Times New Roman" panose="02020603050405020304" pitchFamily="18" charset="0"/>
              </a:rPr>
              <a:t>Phân</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loại</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theo</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các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tiêu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chí</a:t>
            </a:r>
            <a:endParaRPr lang="en-US" sz="2600" b="1" u="sng" dirty="0">
              <a:latin typeface="Times New Roman" panose="02020603050405020304" pitchFamily="18" charset="0"/>
              <a:cs typeface="Times New Roman" panose="02020603050405020304" pitchFamily="18" charset="0"/>
            </a:endParaRPr>
          </a:p>
        </p:txBody>
      </p:sp>
      <p:graphicFrame>
        <p:nvGraphicFramePr>
          <p:cNvPr id="8" name="Bảng 8">
            <a:extLst>
              <a:ext uri="{FF2B5EF4-FFF2-40B4-BE49-F238E27FC236}">
                <a16:creationId xmlns:a16="http://schemas.microsoft.com/office/drawing/2014/main" xmlns="" id="{EB161B35-7D49-A201-A16F-67130179BF04}"/>
              </a:ext>
            </a:extLst>
          </p:cNvPr>
          <p:cNvGraphicFramePr>
            <a:graphicFrameLocks noGrp="1"/>
          </p:cNvGraphicFramePr>
          <p:nvPr/>
        </p:nvGraphicFramePr>
        <p:xfrm>
          <a:off x="838200" y="2805870"/>
          <a:ext cx="4794956" cy="2743200"/>
        </p:xfrm>
        <a:graphic>
          <a:graphicData uri="http://schemas.openxmlformats.org/drawingml/2006/table">
            <a:tbl>
              <a:tblPr firstRow="1" bandRow="1">
                <a:tableStyleId>{5C22544A-7EE6-4342-B048-85BDC9FD1C3A}</a:tableStyleId>
              </a:tblPr>
              <a:tblGrid>
                <a:gridCol w="768521">
                  <a:extLst>
                    <a:ext uri="{9D8B030D-6E8A-4147-A177-3AD203B41FA5}">
                      <a16:colId xmlns:a16="http://schemas.microsoft.com/office/drawing/2014/main" xmlns="" val="1815155904"/>
                    </a:ext>
                  </a:extLst>
                </a:gridCol>
                <a:gridCol w="766712">
                  <a:extLst>
                    <a:ext uri="{9D8B030D-6E8A-4147-A177-3AD203B41FA5}">
                      <a16:colId xmlns:a16="http://schemas.microsoft.com/office/drawing/2014/main" xmlns="" val="3390346150"/>
                    </a:ext>
                  </a:extLst>
                </a:gridCol>
                <a:gridCol w="1377649">
                  <a:extLst>
                    <a:ext uri="{9D8B030D-6E8A-4147-A177-3AD203B41FA5}">
                      <a16:colId xmlns:a16="http://schemas.microsoft.com/office/drawing/2014/main" xmlns="" val="3293947480"/>
                    </a:ext>
                  </a:extLst>
                </a:gridCol>
                <a:gridCol w="1882074">
                  <a:extLst>
                    <a:ext uri="{9D8B030D-6E8A-4147-A177-3AD203B41FA5}">
                      <a16:colId xmlns:a16="http://schemas.microsoft.com/office/drawing/2014/main" xmlns="" val="2882014131"/>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STT</a:t>
                      </a:r>
                    </a:p>
                  </a:txBody>
                  <a:tcPr/>
                </a:tc>
                <a:tc>
                  <a:txBody>
                    <a:bodyPr/>
                    <a:lstStyle/>
                    <a:p>
                      <a:pPr algn="ctr"/>
                      <a:r>
                        <a:rPr lang="en-US" sz="2400" dirty="0" err="1">
                          <a:latin typeface="Times New Roman" panose="02020603050405020304" pitchFamily="18" charset="0"/>
                          <a:cs typeface="Times New Roman" panose="02020603050405020304" pitchFamily="18" charset="0"/>
                        </a:rPr>
                        <a:t>Tuổi</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550823848"/>
                  </a:ext>
                </a:extLst>
              </a:tr>
              <a:tr h="370840">
                <a:tc>
                  <a:txBody>
                    <a:bodyPr/>
                    <a:lstStyle/>
                    <a:p>
                      <a:pPr algn="ctr"/>
                      <a:r>
                        <a:rPr lang="en-US" sz="2400" dirty="0">
                          <a:latin typeface="Times New Roman" panose="02020603050405020304" pitchFamily="18" charset="0"/>
                          <a:cs typeface="Times New Roman" panose="02020603050405020304" pitchFamily="18" charset="0"/>
                        </a:rPr>
                        <a:t>1</a:t>
                      </a:r>
                    </a:p>
                  </a:txBody>
                  <a:tcPr/>
                </a:tc>
                <a:tc>
                  <a:txBody>
                    <a:bodyPr/>
                    <a:lstStyle/>
                    <a:p>
                      <a:pPr algn="ctr"/>
                      <a:r>
                        <a:rPr lang="en-US" sz="2400" dirty="0">
                          <a:latin typeface="Times New Roman" panose="02020603050405020304" pitchFamily="18" charset="0"/>
                          <a:cs typeface="Times New Roman" panose="02020603050405020304" pitchFamily="18" charset="0"/>
                        </a:rPr>
                        <a:t>13</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540632199"/>
                  </a:ext>
                </a:extLst>
              </a:tr>
              <a:tr h="370840">
                <a:tc>
                  <a:txBody>
                    <a:bodyPr/>
                    <a:lstStyle/>
                    <a:p>
                      <a:pPr algn="ctr"/>
                      <a:r>
                        <a:rPr lang="en-US" sz="2400" dirty="0">
                          <a:latin typeface="Times New Roman" panose="02020603050405020304" pitchFamily="18" charset="0"/>
                          <a:cs typeface="Times New Roman" panose="02020603050405020304" pitchFamily="18" charset="0"/>
                        </a:rPr>
                        <a:t>2</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842507966"/>
                  </a:ext>
                </a:extLst>
              </a:tr>
              <a:tr h="370840">
                <a:tc>
                  <a:txBody>
                    <a:bodyPr/>
                    <a:lstStyle/>
                    <a:p>
                      <a:pPr algn="ctr"/>
                      <a:r>
                        <a:rPr lang="en-US" sz="2400" dirty="0">
                          <a:latin typeface="Times New Roman" panose="02020603050405020304" pitchFamily="18" charset="0"/>
                          <a:cs typeface="Times New Roman" panose="02020603050405020304" pitchFamily="18" charset="0"/>
                        </a:rPr>
                        <a:t>3</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184031984"/>
                  </a:ext>
                </a:extLst>
              </a:tr>
              <a:tr h="370840">
                <a:tc>
                  <a:txBody>
                    <a:bodyPr/>
                    <a:lstStyle/>
                    <a:p>
                      <a:pPr algn="ctr"/>
                      <a:r>
                        <a:rPr lang="en-US" sz="2400" dirty="0">
                          <a:latin typeface="Times New Roman" panose="02020603050405020304" pitchFamily="18" charset="0"/>
                          <a:cs typeface="Times New Roman" panose="02020603050405020304" pitchFamily="18" charset="0"/>
                        </a:rPr>
                        <a:t>4</a:t>
                      </a:r>
                    </a:p>
                  </a:txBody>
                  <a:tcPr/>
                </a:tc>
                <a:tc>
                  <a:txBody>
                    <a:bodyPr/>
                    <a:lstStyle/>
                    <a:p>
                      <a:pPr algn="ctr"/>
                      <a:r>
                        <a:rPr lang="en-US" sz="2400" dirty="0">
                          <a:latin typeface="Times New Roman" panose="02020603050405020304" pitchFamily="18" charset="0"/>
                          <a:cs typeface="Times New Roman" panose="02020603050405020304" pitchFamily="18" charset="0"/>
                        </a:rPr>
                        <a:t>12</a:t>
                      </a:r>
                    </a:p>
                  </a:txBody>
                  <a:tcPr/>
                </a:tc>
                <a:tc>
                  <a:txBody>
                    <a:bodyPr/>
                    <a:lstStyle/>
                    <a:p>
                      <a:pPr algn="ctr"/>
                      <a:r>
                        <a:rPr lang="en-US" sz="2400" dirty="0" err="1">
                          <a:latin typeface="Times New Roman" panose="02020603050405020304" pitchFamily="18" charset="0"/>
                          <a:cs typeface="Times New Roman" panose="02020603050405020304" pitchFamily="18" charset="0"/>
                        </a:rPr>
                        <a:t>Nữ</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838932933"/>
                  </a:ext>
                </a:extLst>
              </a:tr>
              <a:tr h="370840">
                <a:tc>
                  <a:txBody>
                    <a:bodyPr/>
                    <a:lstStyle/>
                    <a:p>
                      <a:pPr algn="ctr"/>
                      <a:r>
                        <a:rPr lang="en-US" sz="2400" dirty="0">
                          <a:latin typeface="Times New Roman" panose="02020603050405020304" pitchFamily="18" charset="0"/>
                          <a:cs typeface="Times New Roman" panose="02020603050405020304" pitchFamily="18" charset="0"/>
                        </a:rPr>
                        <a:t>5</a:t>
                      </a:r>
                    </a:p>
                  </a:txBody>
                  <a:tcPr/>
                </a:tc>
                <a:tc>
                  <a:txBody>
                    <a:bodyPr/>
                    <a:lstStyle/>
                    <a:p>
                      <a:pPr algn="ctr"/>
                      <a:r>
                        <a:rPr lang="en-US" sz="2400" dirty="0">
                          <a:latin typeface="Times New Roman" panose="02020603050405020304" pitchFamily="18" charset="0"/>
                          <a:cs typeface="Times New Roman" panose="02020603050405020304" pitchFamily="18" charset="0"/>
                        </a:rPr>
                        <a:t>14</a:t>
                      </a:r>
                    </a:p>
                  </a:txBody>
                  <a:tcPr/>
                </a:tc>
                <a:tc>
                  <a:txBody>
                    <a:bodyPr/>
                    <a:lstStyle/>
                    <a:p>
                      <a:pPr algn="ctr"/>
                      <a:r>
                        <a:rPr lang="en-US" sz="2400" dirty="0">
                          <a:latin typeface="Times New Roman" panose="02020603050405020304" pitchFamily="18" charset="0"/>
                          <a:cs typeface="Times New Roman" panose="02020603050405020304" pitchFamily="18" charset="0"/>
                        </a:rPr>
                        <a:t>Nam</a:t>
                      </a:r>
                    </a:p>
                  </a:txBody>
                  <a:tcPr/>
                </a:tc>
                <a:tc>
                  <a:txBody>
                    <a:bodyPr/>
                    <a:lstStyle/>
                    <a:p>
                      <a:pPr algn="ct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825736370"/>
                  </a:ext>
                </a:extLst>
              </a:tr>
            </a:tbl>
          </a:graphicData>
        </a:graphic>
      </p:graphicFrame>
      <p:sp>
        <p:nvSpPr>
          <p:cNvPr id="9" name="Hộp Văn bản 8">
            <a:extLst>
              <a:ext uri="{FF2B5EF4-FFF2-40B4-BE49-F238E27FC236}">
                <a16:creationId xmlns:a16="http://schemas.microsoft.com/office/drawing/2014/main" xmlns="" id="{9D4EE3DB-7970-C5AF-DFC5-437B6AC1E53A}"/>
              </a:ext>
            </a:extLst>
          </p:cNvPr>
          <p:cNvSpPr txBox="1"/>
          <p:nvPr/>
        </p:nvSpPr>
        <p:spPr>
          <a:xfrm>
            <a:off x="893189" y="1947756"/>
            <a:ext cx="10405622"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a:t>
            </a:r>
          </a:p>
        </p:txBody>
      </p:sp>
      <p:sp>
        <p:nvSpPr>
          <p:cNvPr id="16" name="Hộp Văn bản 15">
            <a:extLst>
              <a:ext uri="{FF2B5EF4-FFF2-40B4-BE49-F238E27FC236}">
                <a16:creationId xmlns:a16="http://schemas.microsoft.com/office/drawing/2014/main" xmlns="" id="{1621A64B-78FF-3B71-FAFF-32DE9153C933}"/>
              </a:ext>
            </a:extLst>
          </p:cNvPr>
          <p:cNvSpPr txBox="1"/>
          <p:nvPr/>
        </p:nvSpPr>
        <p:spPr>
          <a:xfrm>
            <a:off x="838200" y="2055816"/>
            <a:ext cx="11075126" cy="89255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2600" dirty="0" err="1">
                <a:solidFill>
                  <a:srgbClr val="000000"/>
                </a:solidFill>
                <a:effectLst/>
                <a:latin typeface="Times New Roman" panose="02020603050405020304" pitchFamily="18" charset="0"/>
                <a:ea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rPr>
              <a:t> ta </a:t>
            </a:r>
            <a:r>
              <a:rPr lang="en-US" sz="2600" dirty="0" err="1">
                <a:solidFill>
                  <a:srgbClr val="000000"/>
                </a:solidFill>
                <a:effectLst/>
                <a:latin typeface="Times New Roman" panose="02020603050405020304" pitchFamily="18" charset="0"/>
                <a:ea typeface="Times New Roman" panose="02020603050405020304" pitchFamily="18" charset="0"/>
              </a:rPr>
              <a:t>thường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phân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loại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theo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những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nào</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tiêu</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chí</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đó</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được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biết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diễn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dưới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nào</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p>
        </p:txBody>
      </p:sp>
      <p:sp>
        <p:nvSpPr>
          <p:cNvPr id="18" name="Hộp Văn bản 17">
            <a:extLst>
              <a:ext uri="{FF2B5EF4-FFF2-40B4-BE49-F238E27FC236}">
                <a16:creationId xmlns:a16="http://schemas.microsoft.com/office/drawing/2014/main" xmlns="" id="{7E2A7F22-5F5D-3061-DE01-06C02CAEF286}"/>
              </a:ext>
            </a:extLst>
          </p:cNvPr>
          <p:cNvSpPr txBox="1"/>
          <p:nvPr/>
        </p:nvSpPr>
        <p:spPr>
          <a:xfrm>
            <a:off x="792897" y="3263302"/>
            <a:ext cx="11075126" cy="1292662"/>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thuận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tiện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trong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mô</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tả</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xử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người</a:t>
            </a:r>
            <a:r>
              <a:rPr lang="en-US" sz="2600" dirty="0">
                <a:latin typeface="Times New Roman" panose="02020603050405020304" pitchFamily="18" charset="0"/>
                <a:cs typeface="Times New Roman" panose="02020603050405020304" pitchFamily="18" charset="0"/>
              </a:rPr>
              <a:t> ta </a:t>
            </a:r>
            <a:r>
              <a:rPr lang="en-US" sz="2600" dirty="0" err="1">
                <a:latin typeface="Times New Roman" panose="02020603050405020304" pitchFamily="18" charset="0"/>
                <a:cs typeface="Times New Roman" panose="02020603050405020304" pitchFamily="18" charset="0"/>
              </a:rPr>
              <a:t>thường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phân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loại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a:t>
            </a: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lượng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diễn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thực</a:t>
            </a:r>
            <a:endParaRPr lang="en-US" sz="2600" dirty="0">
              <a:latin typeface="Times New Roman" panose="02020603050405020304" pitchFamily="18" charset="0"/>
              <a:cs typeface="Times New Roman" panose="02020603050405020304" pitchFamily="18" charset="0"/>
            </a:endParaRPr>
          </a:p>
          <a:p>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liệu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định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được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diễn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từ</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chữ</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kí</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hiệu</a:t>
            </a:r>
            <a:r>
              <a:rPr lang="en-US" sz="2600" dirty="0">
                <a:latin typeface="Times New Roman" panose="02020603050405020304" pitchFamily="18" charset="0"/>
                <a:cs typeface="Times New Roman" panose="02020603050405020304" pitchFamily="18" charset="0"/>
              </a:rPr>
              <a:t>,…</a:t>
            </a:r>
          </a:p>
        </p:txBody>
      </p:sp>
      <p:sp>
        <p:nvSpPr>
          <p:cNvPr id="21" name="Hộp Văn bản 20">
            <a:extLst>
              <a:ext uri="{FF2B5EF4-FFF2-40B4-BE49-F238E27FC236}">
                <a16:creationId xmlns:a16="http://schemas.microsoft.com/office/drawing/2014/main" xmlns="" id="{F6471DE5-F99C-8537-C90F-5130942A883D}"/>
              </a:ext>
            </a:extLst>
          </p:cNvPr>
          <p:cNvSpPr txBox="1"/>
          <p:nvPr/>
        </p:nvSpPr>
        <p:spPr>
          <a:xfrm>
            <a:off x="5907854" y="2863714"/>
            <a:ext cx="6093822" cy="92743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07000"/>
              </a:lnSpc>
              <a:spcAft>
                <a:spcPts val="800"/>
              </a:spcAft>
            </a:pP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Hộp Văn bản 23">
            <a:extLst>
              <a:ext uri="{FF2B5EF4-FFF2-40B4-BE49-F238E27FC236}">
                <a16:creationId xmlns:a16="http://schemas.microsoft.com/office/drawing/2014/main" xmlns="" id="{87FBE367-CC6F-7B6D-D277-26928D23D41E}"/>
              </a:ext>
            </a:extLst>
          </p:cNvPr>
          <p:cNvSpPr txBox="1"/>
          <p:nvPr/>
        </p:nvSpPr>
        <p:spPr>
          <a:xfrm>
            <a:off x="5907854" y="4623271"/>
            <a:ext cx="6093822" cy="1851597"/>
          </a:xfrm>
          <a:prstGeom prst="rect">
            <a:avLst/>
          </a:prstGeom>
        </p:spPr>
        <p:style>
          <a:lnRef idx="3">
            <a:schemeClr val="lt1"/>
          </a:lnRef>
          <a:fillRef idx="1">
            <a:schemeClr val="accent4"/>
          </a:fillRef>
          <a:effectRef idx="1">
            <a:schemeClr val="accent4"/>
          </a:effectRef>
          <a:fontRef idx="minor">
            <a:schemeClr val="lt1"/>
          </a:fontRef>
        </p:style>
        <p:txBody>
          <a:bodyPr wrap="square">
            <a:spAutoFit/>
          </a:bodyPr>
          <a:lstStyle/>
          <a:p>
            <a:pPr>
              <a:lnSpc>
                <a:spcPct val="107000"/>
              </a:lnSpc>
              <a:spcAft>
                <a:spcPts val="800"/>
              </a:spcAft>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 13, 14</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271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grpId="2" nodeType="clickEffect">
                                  <p:stCondLst>
                                    <p:cond delay="0"/>
                                  </p:stCondLst>
                                  <p:childTnLst>
                                    <p:anim calcmode="lin" valueType="num">
                                      <p:cBhvr>
                                        <p:cTn id="14" dur="500"/>
                                        <p:tgtEl>
                                          <p:spTgt spid="16"/>
                                        </p:tgtEl>
                                        <p:attrNameLst>
                                          <p:attrName>ppt_w</p:attrName>
                                        </p:attrNameLst>
                                      </p:cBhvr>
                                      <p:tavLst>
                                        <p:tav tm="0">
                                          <p:val>
                                            <p:strVal val="ppt_w"/>
                                          </p:val>
                                        </p:tav>
                                        <p:tav tm="100000">
                                          <p:val>
                                            <p:fltVal val="0"/>
                                          </p:val>
                                        </p:tav>
                                      </p:tavLst>
                                    </p:anim>
                                    <p:anim calcmode="lin" valueType="num">
                                      <p:cBhvr>
                                        <p:cTn id="15" dur="500"/>
                                        <p:tgtEl>
                                          <p:spTgt spid="16"/>
                                        </p:tgtEl>
                                        <p:attrNameLst>
                                          <p:attrName>ppt_h</p:attrName>
                                        </p:attrNameLst>
                                      </p:cBhvr>
                                      <p:tavLst>
                                        <p:tav tm="0">
                                          <p:val>
                                            <p:strVal val="ppt_h"/>
                                          </p:val>
                                        </p:tav>
                                        <p:tav tm="100000">
                                          <p:val>
                                            <p:fltVal val="0"/>
                                          </p:val>
                                        </p:tav>
                                      </p:tavLst>
                                    </p:anim>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path" presetSubtype="0" accel="50000" decel="50000" fill="hold" grpId="2" nodeType="clickEffect">
                                  <p:stCondLst>
                                    <p:cond delay="0"/>
                                  </p:stCondLst>
                                  <p:childTnLst>
                                    <p:animMotion origin="layout" path="M -6.25E-7 1.11111E-6 L 0.00052 -0.18843 " pathEditMode="relative" rAng="0" ptsTypes="AA">
                                      <p:cBhvr>
                                        <p:cTn id="21" dur="2000" fill="hold"/>
                                        <p:tgtEl>
                                          <p:spTgt spid="18"/>
                                        </p:tgtEl>
                                        <p:attrNameLst>
                                          <p:attrName>ppt_x</p:attrName>
                                          <p:attrName>ppt_y</p:attrName>
                                        </p:attrNameLst>
                                      </p:cBhvr>
                                      <p:rCtr x="26" y="-9421"/>
                                    </p:animMotion>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6"/>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500" fill="hold"/>
                                        <p:tgtEl>
                                          <p:spTgt spid="21"/>
                                        </p:tgtEl>
                                        <p:attrNameLst>
                                          <p:attrName>ppt_x</p:attrName>
                                        </p:attrNameLst>
                                      </p:cBhvr>
                                      <p:tavLst>
                                        <p:tav tm="0">
                                          <p:val>
                                            <p:strVal val="#ppt_x"/>
                                          </p:val>
                                        </p:tav>
                                        <p:tav tm="100000">
                                          <p:val>
                                            <p:strVal val="#ppt_x"/>
                                          </p:val>
                                        </p:tav>
                                      </p:tavLst>
                                    </p:anim>
                                    <p:anim calcmode="lin" valueType="num">
                                      <p:cBhvr additive="base">
                                        <p:cTn id="4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6" grpId="1" animBg="1"/>
      <p:bldP spid="16" grpId="2" animBg="1"/>
      <p:bldP spid="18" grpId="0" animBg="1"/>
      <p:bldP spid="18" grpId="1" animBg="1"/>
      <p:bldP spid="18" grpId="2" animBg="1"/>
      <p:bldP spid="21"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toy, doll&#10;&#10;Description automatically generated">
            <a:extLst>
              <a:ext uri="{FF2B5EF4-FFF2-40B4-BE49-F238E27FC236}">
                <a16:creationId xmlns:a16="http://schemas.microsoft.com/office/drawing/2014/main" xmlns="" id="{9DBB24FC-4637-EEE6-5962-74B475D109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8740" y="5845504"/>
            <a:ext cx="1012496" cy="1012496"/>
          </a:xfrm>
          <a:prstGeom prst="rect">
            <a:avLst/>
          </a:prstGeom>
        </p:spPr>
      </p:pic>
      <p:sp>
        <p:nvSpPr>
          <p:cNvPr id="5" name="Tiêu đề 1">
            <a:extLst>
              <a:ext uri="{FF2B5EF4-FFF2-40B4-BE49-F238E27FC236}">
                <a16:creationId xmlns:a16="http://schemas.microsoft.com/office/drawing/2014/main" xmlns="" id="{281953AE-C847-3FEB-2EBC-0A4FE8213892}"/>
              </a:ext>
            </a:extLst>
          </p:cNvPr>
          <p:cNvSpPr txBox="1">
            <a:spLocks/>
          </p:cNvSpPr>
          <p:nvPr/>
        </p:nvSpPr>
        <p:spPr>
          <a:xfrm>
            <a:off x="984866" y="-272482"/>
            <a:ext cx="10691191" cy="1325563"/>
          </a:xfrm>
          <a:prstGeom prst="rect">
            <a:avLst/>
          </a:prstGeom>
        </p:spPr>
        <p:txBody>
          <a:bodyPr lIns="109728" tIns="109728" rIns="109728" bIns="91440" anchor="ctr"/>
          <a:lstStyle>
            <a:lvl1pPr algn="l" defTabSz="914400" rtl="0" eaLnBrk="1" latinLnBrk="0" hangingPunct="1">
              <a:lnSpc>
                <a:spcPct val="110000"/>
              </a:lnSpc>
              <a:spcBef>
                <a:spcPct val="0"/>
              </a:spcBef>
              <a:buNone/>
              <a:defRPr sz="4400" b="1" kern="1200">
                <a:solidFill>
                  <a:schemeClr val="tx1"/>
                </a:solidFill>
                <a:latin typeface="+mj-lt"/>
                <a:ea typeface="+mj-ea"/>
                <a:cs typeface="+mj-cs"/>
              </a:defRPr>
            </a:lvl1pPr>
          </a:lstStyle>
          <a:p>
            <a:r>
              <a:rPr lang="en-US" sz="4000" dirty="0" err="1">
                <a:solidFill>
                  <a:schemeClr val="accent2">
                    <a:lumMod val="50000"/>
                  </a:schemeClr>
                </a:solidFill>
                <a:latin typeface="Times New Roman" panose="02020603050405020304" pitchFamily="18" charset="0"/>
                <a:cs typeface="Times New Roman" panose="02020603050405020304" pitchFamily="18" charset="0"/>
              </a:rPr>
              <a:t>Bài</a:t>
            </a:r>
            <a:r>
              <a:rPr lang="en-US" sz="4000" dirty="0">
                <a:solidFill>
                  <a:schemeClr val="accent2">
                    <a:lumMod val="50000"/>
                  </a:schemeClr>
                </a:solidFill>
                <a:latin typeface="Times New Roman" panose="02020603050405020304" pitchFamily="18" charset="0"/>
                <a:cs typeface="Times New Roman" panose="02020603050405020304" pitchFamily="18" charset="0"/>
              </a:rPr>
              <a:t> 1: Thu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thập</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và</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phân</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loại</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dữ</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liệu</a:t>
            </a:r>
            <a:r>
              <a:rPr lang="en-US" sz="4000" dirty="0">
                <a:solidFill>
                  <a:schemeClr val="accent2">
                    <a:lumMod val="50000"/>
                  </a:schemeClr>
                </a:solidFill>
                <a:latin typeface="Times New Roman" panose="02020603050405020304" pitchFamily="18" charset="0"/>
                <a:cs typeface="Times New Roman" panose="02020603050405020304" pitchFamily="18" charset="0"/>
              </a:rPr>
              <a:t> (</a:t>
            </a:r>
            <a:r>
              <a:rPr lang="en-US" sz="4000" dirty="0" err="1">
                <a:solidFill>
                  <a:schemeClr val="accent2">
                    <a:lumMod val="50000"/>
                  </a:schemeClr>
                </a:solidFill>
                <a:latin typeface="Times New Roman" panose="02020603050405020304" pitchFamily="18" charset="0"/>
                <a:cs typeface="Times New Roman" panose="02020603050405020304" pitchFamily="18" charset="0"/>
              </a:rPr>
              <a:t>tiết</a:t>
            </a:r>
            <a:r>
              <a:rPr lang="en-US" sz="4000" dirty="0">
                <a:solidFill>
                  <a:schemeClr val="accent2">
                    <a:lumMod val="50000"/>
                  </a:schemeClr>
                </a:solidFill>
                <a:latin typeface="Times New Roman" panose="02020603050405020304" pitchFamily="18" charset="0"/>
                <a:cs typeface="Times New Roman" panose="02020603050405020304" pitchFamily="18" charset="0"/>
              </a:rPr>
              <a:t> 1)</a:t>
            </a:r>
          </a:p>
        </p:txBody>
      </p:sp>
      <p:sp>
        <p:nvSpPr>
          <p:cNvPr id="6" name="Hình chữ nhật 5">
            <a:extLst>
              <a:ext uri="{FF2B5EF4-FFF2-40B4-BE49-F238E27FC236}">
                <a16:creationId xmlns:a16="http://schemas.microsoft.com/office/drawing/2014/main" xmlns="" id="{A00DAB99-5109-499D-568B-095B510345C6}"/>
              </a:ext>
            </a:extLst>
          </p:cNvPr>
          <p:cNvSpPr/>
          <p:nvPr/>
        </p:nvSpPr>
        <p:spPr>
          <a:xfrm>
            <a:off x="3226995" y="760693"/>
            <a:ext cx="6206931" cy="553998"/>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22225">
                  <a:solidFill>
                    <a:srgbClr val="243FFF"/>
                  </a:solidFill>
                  <a:prstDash val="solid"/>
                </a:ln>
                <a:solidFill>
                  <a:srgbClr val="243FFF">
                    <a:lumMod val="40000"/>
                    <a:lumOff val="60000"/>
                  </a:srgbClr>
                </a:solidFill>
                <a:effectLst/>
                <a:uLnTx/>
                <a:uFillTx/>
                <a:latin typeface="Times New Roman" panose="02020603050405020304" pitchFamily="18" charset="0"/>
                <a:cs typeface="Times New Roman" panose="02020603050405020304" pitchFamily="18" charset="0"/>
              </a:rPr>
              <a:t>B. HÌNH THÀNH KIẾN THỨC</a:t>
            </a:r>
          </a:p>
        </p:txBody>
      </p:sp>
      <p:sp>
        <p:nvSpPr>
          <p:cNvPr id="7" name="Hộp Văn bản 6">
            <a:extLst>
              <a:ext uri="{FF2B5EF4-FFF2-40B4-BE49-F238E27FC236}">
                <a16:creationId xmlns:a16="http://schemas.microsoft.com/office/drawing/2014/main" xmlns="" id="{B538E49D-73A6-38FF-1C68-19D2CF923E1A}"/>
              </a:ext>
            </a:extLst>
          </p:cNvPr>
          <p:cNvSpPr txBox="1"/>
          <p:nvPr/>
        </p:nvSpPr>
        <p:spPr>
          <a:xfrm>
            <a:off x="838200" y="1333182"/>
            <a:ext cx="7707489" cy="492443"/>
          </a:xfrm>
          <a:prstGeom prst="rect">
            <a:avLst/>
          </a:prstGeom>
          <a:noFill/>
        </p:spPr>
        <p:txBody>
          <a:bodyPr wrap="square" rtlCol="0">
            <a:spAutoFit/>
          </a:bodyPr>
          <a:lstStyle/>
          <a:p>
            <a:r>
              <a:rPr lang="en-US" sz="2600" b="1" u="sng" dirty="0">
                <a:latin typeface="Times New Roman" panose="02020603050405020304" pitchFamily="18" charset="0"/>
                <a:cs typeface="Times New Roman" panose="02020603050405020304" pitchFamily="18" charset="0"/>
              </a:rPr>
              <a:t>2. </a:t>
            </a:r>
            <a:r>
              <a:rPr lang="en-US" sz="2600" b="1" u="sng" dirty="0" err="1">
                <a:latin typeface="Times New Roman" panose="02020603050405020304" pitchFamily="18" charset="0"/>
                <a:cs typeface="Times New Roman" panose="02020603050405020304" pitchFamily="18" charset="0"/>
              </a:rPr>
              <a:t>Phân</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loại</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dữ</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liệu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theo</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các</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tiêu</a:t>
            </a:r>
            <a:r>
              <a:rPr lang="en-US" sz="2600" b="1" u="sng" dirty="0">
                <a:latin typeface="Times New Roman" panose="02020603050405020304" pitchFamily="18" charset="0"/>
                <a:cs typeface="Times New Roman" panose="02020603050405020304" pitchFamily="18" charset="0"/>
              </a:rPr>
              <a:t> </a:t>
            </a:r>
            <a:r>
              <a:rPr lang="en-US" sz="2600" b="1" u="sng" dirty="0" err="1">
                <a:latin typeface="Times New Roman" panose="02020603050405020304" pitchFamily="18" charset="0"/>
                <a:cs typeface="Times New Roman" panose="02020603050405020304" pitchFamily="18" charset="0"/>
              </a:rPr>
              <a:t>chí</a:t>
            </a:r>
            <a:endParaRPr lang="en-US" sz="2600" b="1" u="sng" dirty="0">
              <a:latin typeface="Times New Roman" panose="02020603050405020304" pitchFamily="18" charset="0"/>
              <a:cs typeface="Times New Roman" panose="02020603050405020304" pitchFamily="18" charset="0"/>
            </a:endParaRPr>
          </a:p>
        </p:txBody>
      </p:sp>
      <p:sp>
        <p:nvSpPr>
          <p:cNvPr id="8" name="Hộp Văn bản 7">
            <a:extLst>
              <a:ext uri="{FF2B5EF4-FFF2-40B4-BE49-F238E27FC236}">
                <a16:creationId xmlns:a16="http://schemas.microsoft.com/office/drawing/2014/main" xmlns="" id="{6640AD2E-74FE-6B08-3455-C4518B03FDDB}"/>
              </a:ext>
            </a:extLst>
          </p:cNvPr>
          <p:cNvSpPr txBox="1"/>
          <p:nvPr/>
        </p:nvSpPr>
        <p:spPr>
          <a:xfrm>
            <a:off x="698740" y="1908858"/>
            <a:ext cx="11493260" cy="1938992"/>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Ví</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a:t>
            </a:r>
            <a:r>
              <a:rPr lang="en-US" sz="2400" b="1"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r>
              <a:rPr lang="en-US" sz="2400" dirty="0">
                <a:latin typeface="Times New Roman" panose="02020603050405020304" pitchFamily="18" charset="0"/>
                <a:cs typeface="Times New Roman" panose="02020603050405020304" pitchFamily="18" charset="0"/>
              </a:rPr>
              <a:t>.</a:t>
            </a:r>
          </a:p>
          <a:p>
            <a:pPr marL="342900" indent="-342900">
              <a:buAutoNum type="alphaLcParenR"/>
            </a:pP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xe</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tô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 B; C …</a:t>
            </a:r>
          </a:p>
          <a:p>
            <a:pPr marL="342900" indent="-342900">
              <a:buAutoNum type="alphaLcParenR"/>
            </a:pP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cm)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lớp</a:t>
            </a:r>
            <a:r>
              <a:rPr lang="en-US" sz="2400" dirty="0">
                <a:latin typeface="Times New Roman" panose="02020603050405020304" pitchFamily="18" charset="0"/>
                <a:cs typeface="Times New Roman" panose="02020603050405020304" pitchFamily="18" charset="0"/>
              </a:rPr>
              <a:t> 7C: 142; 148; 152; …</a:t>
            </a:r>
          </a:p>
          <a:p>
            <a:pPr marL="342900" indent="-342900">
              <a:buAutoNum type="alphaLcParenR"/>
            </a:pP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chuyền</a:t>
            </a:r>
            <a:r>
              <a:rPr lang="en-US" sz="2400" dirty="0">
                <a:latin typeface="Times New Roman" panose="02020603050405020304" pitchFamily="18" charset="0"/>
                <a:cs typeface="Times New Roman" panose="02020603050405020304" pitchFamily="18" charset="0"/>
              </a:rPr>
              <a:t>, …</a:t>
            </a:r>
          </a:p>
          <a:p>
            <a:pPr marL="342900" indent="-342900">
              <a:buAutoNum type="alphaLcParenR"/>
            </a:pP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5,5; 6,5; 8,2; …</a:t>
            </a:r>
          </a:p>
        </p:txBody>
      </p:sp>
      <p:sp>
        <p:nvSpPr>
          <p:cNvPr id="9" name="Hộp Văn bản 8">
            <a:extLst>
              <a:ext uri="{FF2B5EF4-FFF2-40B4-BE49-F238E27FC236}">
                <a16:creationId xmlns:a16="http://schemas.microsoft.com/office/drawing/2014/main" xmlns="" id="{435D702B-83B3-BDAE-6678-EDA566ED4493}"/>
              </a:ext>
            </a:extLst>
          </p:cNvPr>
          <p:cNvSpPr txBox="1"/>
          <p:nvPr/>
        </p:nvSpPr>
        <p:spPr>
          <a:xfrm>
            <a:off x="2743199" y="4576677"/>
            <a:ext cx="64440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 C;…)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15" name="Hộp Văn bản 14">
            <a:extLst>
              <a:ext uri="{FF2B5EF4-FFF2-40B4-BE49-F238E27FC236}">
                <a16:creationId xmlns:a16="http://schemas.microsoft.com/office/drawing/2014/main" xmlns="" id="{86BA345F-A48E-98AC-7E5C-1CB36935D95F}"/>
              </a:ext>
            </a:extLst>
          </p:cNvPr>
          <p:cNvSpPr txBox="1"/>
          <p:nvPr/>
        </p:nvSpPr>
        <p:spPr>
          <a:xfrm>
            <a:off x="1854925" y="4703627"/>
            <a:ext cx="848215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cm: 142; 148; 152;…)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endParaRPr lang="en-US" sz="240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xmlns="" id="{B5712676-D359-DB93-DF6F-F5723338B262}"/>
              </a:ext>
            </a:extLst>
          </p:cNvPr>
          <p:cNvSpPr txBox="1"/>
          <p:nvPr/>
        </p:nvSpPr>
        <p:spPr>
          <a:xfrm>
            <a:off x="1854924" y="4663522"/>
            <a:ext cx="8634549"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dirty="0">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xmlns="" id="{21445A14-3A7B-12F1-AF7D-E49032A13E99}"/>
              </a:ext>
            </a:extLst>
          </p:cNvPr>
          <p:cNvSpPr txBox="1"/>
          <p:nvPr/>
        </p:nvSpPr>
        <p:spPr>
          <a:xfrm>
            <a:off x="1854924" y="4868240"/>
            <a:ext cx="8634549"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dirty="0">
                <a:latin typeface="Times New Roman" panose="02020603050405020304" pitchFamily="18" charset="0"/>
                <a:cs typeface="Times New Roman" panose="02020603050405020304" pitchFamily="18" charset="0"/>
              </a:rPr>
              <a:t>d)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Toán</a:t>
            </a:r>
            <a:r>
              <a:rPr lang="en-US" sz="2400" dirty="0">
                <a:latin typeface="Times New Roman" panose="02020603050405020304" pitchFamily="18" charset="0"/>
                <a:cs typeface="Times New Roman" panose="02020603050405020304" pitchFamily="18" charset="0"/>
              </a:rPr>
              <a:t> (5,5; 6,5; 8,2;…)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lượng</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698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childTnLst>
                                    <p:anim calcmode="lin" valueType="num">
                                      <p:cBhvr>
                                        <p:cTn id="12" dur="500"/>
                                        <p:tgtEl>
                                          <p:spTgt spid="9"/>
                                        </p:tgtEl>
                                        <p:attrNameLst>
                                          <p:attrName>ppt_w</p:attrName>
                                        </p:attrNameLst>
                                      </p:cBhvr>
                                      <p:tavLst>
                                        <p:tav tm="0">
                                          <p:val>
                                            <p:strVal val="ppt_w"/>
                                          </p:val>
                                        </p:tav>
                                        <p:tav tm="100000">
                                          <p:val>
                                            <p:fltVal val="0"/>
                                          </p:val>
                                        </p:tav>
                                      </p:tavLst>
                                    </p:anim>
                                    <p:anim calcmode="lin" valueType="num">
                                      <p:cBhvr>
                                        <p:cTn id="13" dur="500"/>
                                        <p:tgtEl>
                                          <p:spTgt spid="9"/>
                                        </p:tgtEl>
                                        <p:attrNameLst>
                                          <p:attrName>ppt_h</p:attrName>
                                        </p:attrNameLst>
                                      </p:cBhvr>
                                      <p:tavLst>
                                        <p:tav tm="0">
                                          <p:val>
                                            <p:strVal val="ppt_h"/>
                                          </p:val>
                                        </p:tav>
                                        <p:tav tm="100000">
                                          <p:val>
                                            <p:fltVal val="0"/>
                                          </p:val>
                                        </p:tav>
                                      </p:tavLst>
                                    </p:anim>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1" nodeType="clickEffect">
                                  <p:stCondLst>
                                    <p:cond delay="0"/>
                                  </p:stCondLst>
                                  <p:childTnLst>
                                    <p:anim calcmode="lin" valueType="num">
                                      <p:cBhvr>
                                        <p:cTn id="25" dur="500"/>
                                        <p:tgtEl>
                                          <p:spTgt spid="15"/>
                                        </p:tgtEl>
                                        <p:attrNameLst>
                                          <p:attrName>ppt_w</p:attrName>
                                        </p:attrNameLst>
                                      </p:cBhvr>
                                      <p:tavLst>
                                        <p:tav tm="0">
                                          <p:val>
                                            <p:strVal val="ppt_w"/>
                                          </p:val>
                                        </p:tav>
                                        <p:tav tm="100000">
                                          <p:val>
                                            <p:fltVal val="0"/>
                                          </p:val>
                                        </p:tav>
                                      </p:tavLst>
                                    </p:anim>
                                    <p:anim calcmode="lin" valueType="num">
                                      <p:cBhvr>
                                        <p:cTn id="26" dur="500"/>
                                        <p:tgtEl>
                                          <p:spTgt spid="15"/>
                                        </p:tgtEl>
                                        <p:attrNameLst>
                                          <p:attrName>ppt_h</p:attrName>
                                        </p:attrNameLst>
                                      </p:cBhvr>
                                      <p:tavLst>
                                        <p:tav tm="0">
                                          <p:val>
                                            <p:strVal val="ppt_h"/>
                                          </p:val>
                                        </p:tav>
                                        <p:tav tm="100000">
                                          <p:val>
                                            <p:fltVal val="0"/>
                                          </p:val>
                                        </p:tav>
                                      </p:tavLst>
                                    </p:anim>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xit" presetSubtype="32" fill="hold" grpId="1" nodeType="clickEffect">
                                  <p:stCondLst>
                                    <p:cond delay="0"/>
                                  </p:stCondLst>
                                  <p:childTnLst>
                                    <p:anim calcmode="lin" valueType="num">
                                      <p:cBhvr>
                                        <p:cTn id="38" dur="500"/>
                                        <p:tgtEl>
                                          <p:spTgt spid="18"/>
                                        </p:tgtEl>
                                        <p:attrNameLst>
                                          <p:attrName>ppt_w</p:attrName>
                                        </p:attrNameLst>
                                      </p:cBhvr>
                                      <p:tavLst>
                                        <p:tav tm="0">
                                          <p:val>
                                            <p:strVal val="ppt_w"/>
                                          </p:val>
                                        </p:tav>
                                        <p:tav tm="100000">
                                          <p:val>
                                            <p:fltVal val="0"/>
                                          </p:val>
                                        </p:tav>
                                      </p:tavLst>
                                    </p:anim>
                                    <p:anim calcmode="lin" valueType="num">
                                      <p:cBhvr>
                                        <p:cTn id="39" dur="500"/>
                                        <p:tgtEl>
                                          <p:spTgt spid="18"/>
                                        </p:tgtEl>
                                        <p:attrNameLst>
                                          <p:attrName>ppt_h</p:attrName>
                                        </p:attrNameLst>
                                      </p:cBhvr>
                                      <p:tavLst>
                                        <p:tav tm="0">
                                          <p:val>
                                            <p:strVal val="ppt_h"/>
                                          </p:val>
                                        </p:tav>
                                        <p:tav tm="100000">
                                          <p:val>
                                            <p:fltVal val="0"/>
                                          </p:val>
                                        </p:tav>
                                      </p:tavLst>
                                    </p:anim>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additive="base">
                                        <p:cTn id="46" dur="500" fill="hold"/>
                                        <p:tgtEl>
                                          <p:spTgt spid="20"/>
                                        </p:tgtEl>
                                        <p:attrNameLst>
                                          <p:attrName>ppt_x</p:attrName>
                                        </p:attrNameLst>
                                      </p:cBhvr>
                                      <p:tavLst>
                                        <p:tav tm="0">
                                          <p:val>
                                            <p:strVal val="#ppt_x"/>
                                          </p:val>
                                        </p:tav>
                                        <p:tav tm="100000">
                                          <p:val>
                                            <p:strVal val="#ppt_x"/>
                                          </p:val>
                                        </p:tav>
                                      </p:tavLst>
                                    </p:anim>
                                    <p:anim calcmode="lin" valueType="num">
                                      <p:cBhvr additive="base">
                                        <p:cTn id="4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500"/>
                                        <p:tgtEl>
                                          <p:spTgt spid="20"/>
                                        </p:tgtEl>
                                        <p:attrNameLst>
                                          <p:attrName>ppt_w</p:attrName>
                                        </p:attrNameLst>
                                      </p:cBhvr>
                                      <p:tavLst>
                                        <p:tav tm="0">
                                          <p:val>
                                            <p:strVal val="ppt_w"/>
                                          </p:val>
                                        </p:tav>
                                        <p:tav tm="100000">
                                          <p:val>
                                            <p:fltVal val="0"/>
                                          </p:val>
                                        </p:tav>
                                      </p:tavLst>
                                    </p:anim>
                                    <p:anim calcmode="lin" valueType="num">
                                      <p:cBhvr>
                                        <p:cTn id="52" dur="500"/>
                                        <p:tgtEl>
                                          <p:spTgt spid="20"/>
                                        </p:tgtEl>
                                        <p:attrNameLst>
                                          <p:attrName>ppt_h</p:attrName>
                                        </p:attrNameLst>
                                      </p:cBhvr>
                                      <p:tavLst>
                                        <p:tav tm="0">
                                          <p:val>
                                            <p:strVal val="ppt_h"/>
                                          </p:val>
                                        </p:tav>
                                        <p:tav tm="100000">
                                          <p:val>
                                            <p:fltVal val="0"/>
                                          </p:val>
                                        </p:tav>
                                      </p:tavLst>
                                    </p:anim>
                                    <p:animEffect transition="out" filter="fad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5" grpId="0" animBg="1"/>
      <p:bldP spid="15" grpId="1" animBg="1"/>
      <p:bldP spid="18" grpId="0" animBg="1"/>
      <p:bldP spid="18" grpId="1" animBg="1"/>
      <p:bldP spid="20" grpId="0" animBg="1"/>
      <p:bldP spid="20" grpId="1" animBg="1"/>
    </p:bldLst>
  </p:timing>
</p:sld>
</file>

<file path=ppt/theme/theme1.xml><?xml version="1.0" encoding="utf-8"?>
<a:theme xmlns:a="http://schemas.openxmlformats.org/drawingml/2006/main" name="GradientVTI">
  <a:themeElements>
    <a:clrScheme name="Gradient">
      <a:dk1>
        <a:sysClr val="windowText" lastClr="000000"/>
      </a:dk1>
      <a:lt1>
        <a:sysClr val="window" lastClr="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GradientVTI"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rẻ em Đang chơi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_9532269_TF03461883.potx" id="{55AA3882-FA6E-42D8-AF08-F99735646E5B}" vid="{8AC49E41-2B61-4E11-9AF1-76B91EBD968C}"/>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4665</Words>
  <Application>Microsoft Office PowerPoint</Application>
  <PresentationFormat>Custom</PresentationFormat>
  <Paragraphs>985</Paragraphs>
  <Slides>47</Slides>
  <Notes>9</Notes>
  <HiddenSlides>0</HiddenSlides>
  <MMClips>1</MMClips>
  <ScaleCrop>false</ScaleCrop>
  <HeadingPairs>
    <vt:vector size="4" baseType="variant">
      <vt:variant>
        <vt:lpstr>Theme</vt:lpstr>
      </vt:variant>
      <vt:variant>
        <vt:i4>6</vt:i4>
      </vt:variant>
      <vt:variant>
        <vt:lpstr>Slide Titles</vt:lpstr>
      </vt:variant>
      <vt:variant>
        <vt:i4>47</vt:i4>
      </vt:variant>
    </vt:vector>
  </HeadingPairs>
  <TitlesOfParts>
    <vt:vector size="53" baseType="lpstr">
      <vt:lpstr>GradientVTI</vt:lpstr>
      <vt:lpstr>Office Theme</vt:lpstr>
      <vt:lpstr>1_Office Theme</vt:lpstr>
      <vt:lpstr>Trẻ em Đang chơi 16x9</vt:lpstr>
      <vt:lpstr>2_Office Theme</vt:lpstr>
      <vt:lpstr>11_Office Theme</vt:lpstr>
      <vt:lpstr>CHƯƠNG 5:  MỘT SỐ YẾU TỐ THỐNG KÊ</vt:lpstr>
      <vt:lpstr>PowerPoint Presentation</vt:lpstr>
      <vt:lpstr>PowerPoint Presentation</vt:lpstr>
      <vt:lpstr>Bài 1: Thu thập và phân loại dữ liệu (tiết 1)</vt:lpstr>
      <vt:lpstr>Bài 1: Thu thập và phân loại dữ liệu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GIỚI THIỆU –LUẬT CHƠI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2022-08-30T05:17:33Z</dcterms:created>
  <dcterms:modified xsi:type="dcterms:W3CDTF">2022-08-30T05:17:50Z</dcterms:modified>
</cp:coreProperties>
</file>